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4"/>
  </p:notesMasterIdLst>
  <p:handoutMasterIdLst>
    <p:handoutMasterId r:id="rId35"/>
  </p:handoutMasterIdLst>
  <p:sldIdLst>
    <p:sldId id="256" r:id="rId2"/>
    <p:sldId id="257" r:id="rId3"/>
    <p:sldId id="258" r:id="rId4"/>
    <p:sldId id="261" r:id="rId5"/>
    <p:sldId id="292" r:id="rId6"/>
    <p:sldId id="293" r:id="rId7"/>
    <p:sldId id="271" r:id="rId8"/>
    <p:sldId id="272" r:id="rId9"/>
    <p:sldId id="289" r:id="rId10"/>
    <p:sldId id="298" r:id="rId11"/>
    <p:sldId id="297" r:id="rId12"/>
    <p:sldId id="290" r:id="rId13"/>
    <p:sldId id="291" r:id="rId14"/>
    <p:sldId id="275" r:id="rId15"/>
    <p:sldId id="276" r:id="rId16"/>
    <p:sldId id="277" r:id="rId17"/>
    <p:sldId id="278" r:id="rId18"/>
    <p:sldId id="267" r:id="rId19"/>
    <p:sldId id="268" r:id="rId20"/>
    <p:sldId id="26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8" r:id="rId29"/>
    <p:sldId id="287" r:id="rId30"/>
    <p:sldId id="295" r:id="rId31"/>
    <p:sldId id="294" r:id="rId32"/>
    <p:sldId id="296" r:id="rId33"/>
  </p:sldIdLst>
  <p:sldSz cx="9144000" cy="6858000" type="screen4x3"/>
  <p:notesSz cx="6797675" cy="9928225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762"/>
  </p:normalViewPr>
  <p:slideViewPr>
    <p:cSldViewPr showGuides="1">
      <p:cViewPr varScale="1">
        <p:scale>
          <a:sx n="121" d="100"/>
          <a:sy n="121" d="100"/>
        </p:scale>
        <p:origin x="1904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image" Target="../media/image9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image" Target="../media/image21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image" Target="../media/image23.emf"/><Relationship Id="rId4" Type="http://schemas.openxmlformats.org/officeDocument/2006/relationships/image" Target="../media/image26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>
            <a:extLst>
              <a:ext uri="{FF2B5EF4-FFF2-40B4-BE49-F238E27FC236}">
                <a16:creationId xmlns:a16="http://schemas.microsoft.com/office/drawing/2014/main" id="{5AAAC8D5-23F2-6A48-B3F6-E2AB56CF284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7347" name="Rectangle 3">
            <a:extLst>
              <a:ext uri="{FF2B5EF4-FFF2-40B4-BE49-F238E27FC236}">
                <a16:creationId xmlns:a16="http://schemas.microsoft.com/office/drawing/2014/main" id="{CD3BE7B0-619B-7B47-8BA8-075B8927DB96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7348" name="Rectangle 4">
            <a:extLst>
              <a:ext uri="{FF2B5EF4-FFF2-40B4-BE49-F238E27FC236}">
                <a16:creationId xmlns:a16="http://schemas.microsoft.com/office/drawing/2014/main" id="{85371A15-41DB-8048-89AD-61703672BC46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7349" name="Rectangle 5">
            <a:extLst>
              <a:ext uri="{FF2B5EF4-FFF2-40B4-BE49-F238E27FC236}">
                <a16:creationId xmlns:a16="http://schemas.microsoft.com/office/drawing/2014/main" id="{F05BB4CF-FA33-F040-9987-465F838CB004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EBA5C4E0-4F03-DC47-8281-50DCE0993175}" type="slidenum">
              <a:rPr lang="es-ES" altLang="es-ES_tradnl"/>
              <a:pPr>
                <a:defRPr/>
              </a:pPr>
              <a:t>‹#›</a:t>
            </a:fld>
            <a:endParaRPr lang="es-ES" altLang="es-ES_tradnl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8F4B0ABD-B0A0-5A48-AF7E-1773DAD40DB7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F45CD49F-505C-4244-9E88-502164A53319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05EBCB06-F0E5-154C-97E6-3A330A5C12E2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>
            <a:extLst>
              <a:ext uri="{FF2B5EF4-FFF2-40B4-BE49-F238E27FC236}">
                <a16:creationId xmlns:a16="http://schemas.microsoft.com/office/drawing/2014/main" id="{422B5D27-E588-8640-9E44-64D65F580123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_tradnl" noProof="0"/>
              <a:t>Haga clic para modificar el estilo de texto del patrón</a:t>
            </a:r>
          </a:p>
          <a:p>
            <a:pPr lvl="1"/>
            <a:r>
              <a:rPr lang="es-ES" altLang="es-ES_tradnl" noProof="0"/>
              <a:t>Segundo nivel</a:t>
            </a:r>
          </a:p>
          <a:p>
            <a:pPr lvl="2"/>
            <a:r>
              <a:rPr lang="es-ES" altLang="es-ES_tradnl" noProof="0"/>
              <a:t>Tercer nivel</a:t>
            </a:r>
          </a:p>
          <a:p>
            <a:pPr lvl="3"/>
            <a:r>
              <a:rPr lang="es-ES" altLang="es-ES_tradnl" noProof="0"/>
              <a:t>Cuarto nivel</a:t>
            </a:r>
          </a:p>
          <a:p>
            <a:pPr lvl="4"/>
            <a:r>
              <a:rPr lang="es-ES" altLang="es-ES_tradnl" noProof="0"/>
              <a:t>Quinto nivel</a:t>
            </a:r>
          </a:p>
        </p:txBody>
      </p:sp>
      <p:sp>
        <p:nvSpPr>
          <p:cNvPr id="8198" name="Rectangle 6">
            <a:extLst>
              <a:ext uri="{FF2B5EF4-FFF2-40B4-BE49-F238E27FC236}">
                <a16:creationId xmlns:a16="http://schemas.microsoft.com/office/drawing/2014/main" id="{69F0BA3C-45E8-B14A-A194-AD7CC8B37171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199" name="Rectangle 7">
            <a:extLst>
              <a:ext uri="{FF2B5EF4-FFF2-40B4-BE49-F238E27FC236}">
                <a16:creationId xmlns:a16="http://schemas.microsoft.com/office/drawing/2014/main" id="{BA311719-E4E3-154A-8706-79FA791161C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082623B0-FF80-1C42-9AA8-012933CBD230}" type="slidenum">
              <a:rPr lang="es-ES" altLang="es-ES_tradnl"/>
              <a:pPr>
                <a:defRPr/>
              </a:pPr>
              <a:t>‹#›</a:t>
            </a:fld>
            <a:endParaRPr lang="es-ES" alt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7">
            <a:extLst>
              <a:ext uri="{FF2B5EF4-FFF2-40B4-BE49-F238E27FC236}">
                <a16:creationId xmlns:a16="http://schemas.microsoft.com/office/drawing/2014/main" id="{F1E74293-16F4-834B-89F2-9CE8ADBF5D6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42A5F02B-511E-D941-8A2D-1C42FD978FEF}" type="slidenum">
              <a:rPr lang="es-ES" altLang="es-ES_tradnl"/>
              <a:pPr>
                <a:spcBef>
                  <a:spcPct val="0"/>
                </a:spcBef>
              </a:pPr>
              <a:t>1</a:t>
            </a:fld>
            <a:endParaRPr lang="es-ES" altLang="es-ES_tradnl"/>
          </a:p>
        </p:txBody>
      </p:sp>
      <p:sp>
        <p:nvSpPr>
          <p:cNvPr id="6146" name="Rectangle 2">
            <a:extLst>
              <a:ext uri="{FF2B5EF4-FFF2-40B4-BE49-F238E27FC236}">
                <a16:creationId xmlns:a16="http://schemas.microsoft.com/office/drawing/2014/main" id="{E2F47E91-DDE7-994F-A65B-BE8DE826A2F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0738C06F-7C06-364E-928A-FA95F68C8CA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ES_tradnl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7">
            <a:extLst>
              <a:ext uri="{FF2B5EF4-FFF2-40B4-BE49-F238E27FC236}">
                <a16:creationId xmlns:a16="http://schemas.microsoft.com/office/drawing/2014/main" id="{54740DCC-67AA-644D-9AC2-ECCB3D5053C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36EB7F20-D134-1E43-8226-79B5FFB8E9B4}" type="slidenum">
              <a:rPr lang="es-ES" altLang="es-ES_tradnl"/>
              <a:pPr>
                <a:spcBef>
                  <a:spcPct val="0"/>
                </a:spcBef>
              </a:pPr>
              <a:t>10</a:t>
            </a:fld>
            <a:endParaRPr lang="es-ES" altLang="es-ES_tradnl"/>
          </a:p>
        </p:txBody>
      </p:sp>
      <p:sp>
        <p:nvSpPr>
          <p:cNvPr id="28674" name="Rectangle 2">
            <a:extLst>
              <a:ext uri="{FF2B5EF4-FFF2-40B4-BE49-F238E27FC236}">
                <a16:creationId xmlns:a16="http://schemas.microsoft.com/office/drawing/2014/main" id="{FB0CBB90-30FD-4140-B5C0-63CB06E5305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8675" name="Rectangle 3">
            <a:extLst>
              <a:ext uri="{FF2B5EF4-FFF2-40B4-BE49-F238E27FC236}">
                <a16:creationId xmlns:a16="http://schemas.microsoft.com/office/drawing/2014/main" id="{4C57AD2F-CA74-BA47-8212-B89F74D4148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ES_tradnl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974574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>
            <a:extLst>
              <a:ext uri="{FF2B5EF4-FFF2-40B4-BE49-F238E27FC236}">
                <a16:creationId xmlns:a16="http://schemas.microsoft.com/office/drawing/2014/main" id="{204B04C0-292A-9A4A-9FBE-BE0970930A8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5FA39A9-B50B-494C-A316-B05445438025}" type="slidenum">
              <a:rPr lang="es-ES" altLang="es-ES_tradnl"/>
              <a:pPr>
                <a:spcBef>
                  <a:spcPct val="0"/>
                </a:spcBef>
              </a:pPr>
              <a:t>11</a:t>
            </a:fld>
            <a:endParaRPr lang="es-ES" altLang="es-ES_tradnl"/>
          </a:p>
        </p:txBody>
      </p:sp>
      <p:sp>
        <p:nvSpPr>
          <p:cNvPr id="30722" name="Rectangle 2">
            <a:extLst>
              <a:ext uri="{FF2B5EF4-FFF2-40B4-BE49-F238E27FC236}">
                <a16:creationId xmlns:a16="http://schemas.microsoft.com/office/drawing/2014/main" id="{2813F675-13CA-0C49-AE7F-E26E51B9BBF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17414B0F-418E-4148-A432-FB11E891F00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ES_tradnl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>
            <a:extLst>
              <a:ext uri="{FF2B5EF4-FFF2-40B4-BE49-F238E27FC236}">
                <a16:creationId xmlns:a16="http://schemas.microsoft.com/office/drawing/2014/main" id="{73EF6A0C-49EE-1142-8287-A38F78ABDF4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540918DC-2FB9-F443-ADF9-DBCA8BDCD455}" type="slidenum">
              <a:rPr lang="es-ES" altLang="es-ES_tradnl"/>
              <a:pPr>
                <a:spcBef>
                  <a:spcPct val="0"/>
                </a:spcBef>
              </a:pPr>
              <a:t>12</a:t>
            </a:fld>
            <a:endParaRPr lang="es-ES" altLang="es-ES_tradnl"/>
          </a:p>
        </p:txBody>
      </p:sp>
      <p:sp>
        <p:nvSpPr>
          <p:cNvPr id="32770" name="Rectangle 2">
            <a:extLst>
              <a:ext uri="{FF2B5EF4-FFF2-40B4-BE49-F238E27FC236}">
                <a16:creationId xmlns:a16="http://schemas.microsoft.com/office/drawing/2014/main" id="{48E6584B-FFCC-9F46-9391-689B37A0309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27AD2334-E8ED-A044-932A-E45A24F31DD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ES_tradnl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>
            <a:extLst>
              <a:ext uri="{FF2B5EF4-FFF2-40B4-BE49-F238E27FC236}">
                <a16:creationId xmlns:a16="http://schemas.microsoft.com/office/drawing/2014/main" id="{BFB00FA8-1E32-E846-9268-74E31420145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C84AED8B-D96A-1442-BDB2-876D7F5F470F}" type="slidenum">
              <a:rPr lang="es-ES" altLang="es-ES_tradnl"/>
              <a:pPr>
                <a:spcBef>
                  <a:spcPct val="0"/>
                </a:spcBef>
              </a:pPr>
              <a:t>13</a:t>
            </a:fld>
            <a:endParaRPr lang="es-ES" altLang="es-ES_tradnl"/>
          </a:p>
        </p:txBody>
      </p:sp>
      <p:sp>
        <p:nvSpPr>
          <p:cNvPr id="34818" name="Rectangle 2">
            <a:extLst>
              <a:ext uri="{FF2B5EF4-FFF2-40B4-BE49-F238E27FC236}">
                <a16:creationId xmlns:a16="http://schemas.microsoft.com/office/drawing/2014/main" id="{677961D6-4087-9E4F-9A9F-94F02671085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4819" name="Rectangle 3">
            <a:extLst>
              <a:ext uri="{FF2B5EF4-FFF2-40B4-BE49-F238E27FC236}">
                <a16:creationId xmlns:a16="http://schemas.microsoft.com/office/drawing/2014/main" id="{83757F29-557A-2B4F-B34B-08039E78EBD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ES_tradnl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7">
            <a:extLst>
              <a:ext uri="{FF2B5EF4-FFF2-40B4-BE49-F238E27FC236}">
                <a16:creationId xmlns:a16="http://schemas.microsoft.com/office/drawing/2014/main" id="{CF6616F4-2A58-FB44-864F-598E541E172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FD7048D3-3575-E24A-9914-FB3C546F5CF7}" type="slidenum">
              <a:rPr lang="es-ES" altLang="es-ES_tradnl"/>
              <a:pPr>
                <a:spcBef>
                  <a:spcPct val="0"/>
                </a:spcBef>
              </a:pPr>
              <a:t>14</a:t>
            </a:fld>
            <a:endParaRPr lang="es-ES" altLang="es-ES_tradnl"/>
          </a:p>
        </p:txBody>
      </p:sp>
      <p:sp>
        <p:nvSpPr>
          <p:cNvPr id="36866" name="Rectangle 2">
            <a:extLst>
              <a:ext uri="{FF2B5EF4-FFF2-40B4-BE49-F238E27FC236}">
                <a16:creationId xmlns:a16="http://schemas.microsoft.com/office/drawing/2014/main" id="{83F39887-1404-C94C-845B-F3F55910596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6867" name="Rectangle 3">
            <a:extLst>
              <a:ext uri="{FF2B5EF4-FFF2-40B4-BE49-F238E27FC236}">
                <a16:creationId xmlns:a16="http://schemas.microsoft.com/office/drawing/2014/main" id="{2FDE7892-B6DB-D449-BF1A-9FD5166F9F9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ES_tradnl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7">
            <a:extLst>
              <a:ext uri="{FF2B5EF4-FFF2-40B4-BE49-F238E27FC236}">
                <a16:creationId xmlns:a16="http://schemas.microsoft.com/office/drawing/2014/main" id="{AD3716AC-6B3E-064B-B0C6-72E4CED2B0B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47EE666E-874F-114F-BD8A-0DE0CCD830FC}" type="slidenum">
              <a:rPr lang="es-ES" altLang="es-ES_tradnl"/>
              <a:pPr>
                <a:spcBef>
                  <a:spcPct val="0"/>
                </a:spcBef>
              </a:pPr>
              <a:t>15</a:t>
            </a:fld>
            <a:endParaRPr lang="es-ES" altLang="es-ES_tradnl"/>
          </a:p>
        </p:txBody>
      </p:sp>
      <p:sp>
        <p:nvSpPr>
          <p:cNvPr id="38914" name="Rectangle 2">
            <a:extLst>
              <a:ext uri="{FF2B5EF4-FFF2-40B4-BE49-F238E27FC236}">
                <a16:creationId xmlns:a16="http://schemas.microsoft.com/office/drawing/2014/main" id="{89B3325B-D072-0D4E-90DF-D3F6462FE51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8915" name="Rectangle 3">
            <a:extLst>
              <a:ext uri="{FF2B5EF4-FFF2-40B4-BE49-F238E27FC236}">
                <a16:creationId xmlns:a16="http://schemas.microsoft.com/office/drawing/2014/main" id="{022ECC08-DE2C-BA40-A57C-7C8D1973D13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ES_tradnl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7">
            <a:extLst>
              <a:ext uri="{FF2B5EF4-FFF2-40B4-BE49-F238E27FC236}">
                <a16:creationId xmlns:a16="http://schemas.microsoft.com/office/drawing/2014/main" id="{788545FE-18FB-5344-BAC6-E9C74592B8D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CCE2E6F3-BA72-CC43-8EE0-247E1308A168}" type="slidenum">
              <a:rPr lang="es-ES" altLang="es-ES_tradnl"/>
              <a:pPr>
                <a:spcBef>
                  <a:spcPct val="0"/>
                </a:spcBef>
              </a:pPr>
              <a:t>16</a:t>
            </a:fld>
            <a:endParaRPr lang="es-ES" altLang="es-ES_tradnl"/>
          </a:p>
        </p:txBody>
      </p:sp>
      <p:sp>
        <p:nvSpPr>
          <p:cNvPr id="40962" name="Rectangle 2">
            <a:extLst>
              <a:ext uri="{FF2B5EF4-FFF2-40B4-BE49-F238E27FC236}">
                <a16:creationId xmlns:a16="http://schemas.microsoft.com/office/drawing/2014/main" id="{3F465278-2F0E-A246-9B0D-128D6C998C1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40963" name="Rectangle 3">
            <a:extLst>
              <a:ext uri="{FF2B5EF4-FFF2-40B4-BE49-F238E27FC236}">
                <a16:creationId xmlns:a16="http://schemas.microsoft.com/office/drawing/2014/main" id="{483D2C92-FB9C-824C-8B30-CE2B4C601B3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ES_tradnl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7">
            <a:extLst>
              <a:ext uri="{FF2B5EF4-FFF2-40B4-BE49-F238E27FC236}">
                <a16:creationId xmlns:a16="http://schemas.microsoft.com/office/drawing/2014/main" id="{986AED14-5B15-F242-8325-9478A309841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9D5D50E8-A3B0-D44C-BD3C-B9CDE14C9A16}" type="slidenum">
              <a:rPr lang="es-ES" altLang="es-ES_tradnl"/>
              <a:pPr>
                <a:spcBef>
                  <a:spcPct val="0"/>
                </a:spcBef>
              </a:pPr>
              <a:t>17</a:t>
            </a:fld>
            <a:endParaRPr lang="es-ES" altLang="es-ES_tradnl"/>
          </a:p>
        </p:txBody>
      </p:sp>
      <p:sp>
        <p:nvSpPr>
          <p:cNvPr id="43010" name="Rectangle 2">
            <a:extLst>
              <a:ext uri="{FF2B5EF4-FFF2-40B4-BE49-F238E27FC236}">
                <a16:creationId xmlns:a16="http://schemas.microsoft.com/office/drawing/2014/main" id="{61AED7AD-EDB5-1C4F-AF7D-257E21D7831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43011" name="Rectangle 3">
            <a:extLst>
              <a:ext uri="{FF2B5EF4-FFF2-40B4-BE49-F238E27FC236}">
                <a16:creationId xmlns:a16="http://schemas.microsoft.com/office/drawing/2014/main" id="{23771909-79E9-164C-9F88-AE9D2229B91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ES_tradnl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7">
            <a:extLst>
              <a:ext uri="{FF2B5EF4-FFF2-40B4-BE49-F238E27FC236}">
                <a16:creationId xmlns:a16="http://schemas.microsoft.com/office/drawing/2014/main" id="{2B143882-784F-FA4E-A352-3382BCC742C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2AE394A-956F-4947-A668-DA02D707EC1A}" type="slidenum">
              <a:rPr lang="es-ES" altLang="es-ES_tradnl"/>
              <a:pPr>
                <a:spcBef>
                  <a:spcPct val="0"/>
                </a:spcBef>
              </a:pPr>
              <a:t>18</a:t>
            </a:fld>
            <a:endParaRPr lang="es-ES" altLang="es-ES_tradnl"/>
          </a:p>
        </p:txBody>
      </p:sp>
      <p:sp>
        <p:nvSpPr>
          <p:cNvPr id="45058" name="Rectangle 2">
            <a:extLst>
              <a:ext uri="{FF2B5EF4-FFF2-40B4-BE49-F238E27FC236}">
                <a16:creationId xmlns:a16="http://schemas.microsoft.com/office/drawing/2014/main" id="{CC84D2C5-DD03-0144-A6E8-9F586658635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55650"/>
            <a:ext cx="4953000" cy="3714750"/>
          </a:xfrm>
          <a:ln/>
        </p:spPr>
      </p:sp>
      <p:sp>
        <p:nvSpPr>
          <p:cNvPr id="45059" name="Rectangle 3">
            <a:extLst>
              <a:ext uri="{FF2B5EF4-FFF2-40B4-BE49-F238E27FC236}">
                <a16:creationId xmlns:a16="http://schemas.microsoft.com/office/drawing/2014/main" id="{B3D429C0-9D7E-2C4A-AF67-643270B608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06463" y="4716463"/>
            <a:ext cx="4983162" cy="44656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ES_tradnl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7">
            <a:extLst>
              <a:ext uri="{FF2B5EF4-FFF2-40B4-BE49-F238E27FC236}">
                <a16:creationId xmlns:a16="http://schemas.microsoft.com/office/drawing/2014/main" id="{86441106-1D2B-3A4C-B618-B9018BB6593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956695E8-8AB7-4C4A-9303-35F628D3226E}" type="slidenum">
              <a:rPr lang="es-ES" altLang="es-ES_tradnl"/>
              <a:pPr>
                <a:spcBef>
                  <a:spcPct val="0"/>
                </a:spcBef>
              </a:pPr>
              <a:t>19</a:t>
            </a:fld>
            <a:endParaRPr lang="es-ES" altLang="es-ES_tradnl"/>
          </a:p>
        </p:txBody>
      </p:sp>
      <p:sp>
        <p:nvSpPr>
          <p:cNvPr id="47106" name="Rectangle 2">
            <a:extLst>
              <a:ext uri="{FF2B5EF4-FFF2-40B4-BE49-F238E27FC236}">
                <a16:creationId xmlns:a16="http://schemas.microsoft.com/office/drawing/2014/main" id="{474B5EB3-53DD-CC44-9226-0B2C622B53C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55650"/>
            <a:ext cx="4953000" cy="3714750"/>
          </a:xfrm>
          <a:ln/>
        </p:spPr>
      </p:sp>
      <p:sp>
        <p:nvSpPr>
          <p:cNvPr id="47107" name="Rectangle 3">
            <a:extLst>
              <a:ext uri="{FF2B5EF4-FFF2-40B4-BE49-F238E27FC236}">
                <a16:creationId xmlns:a16="http://schemas.microsoft.com/office/drawing/2014/main" id="{F94DF02E-6BCB-3340-9EA1-739EF2C51ED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06463" y="4716463"/>
            <a:ext cx="4983162" cy="44656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ES_tradnl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7">
            <a:extLst>
              <a:ext uri="{FF2B5EF4-FFF2-40B4-BE49-F238E27FC236}">
                <a16:creationId xmlns:a16="http://schemas.microsoft.com/office/drawing/2014/main" id="{F9CF52B3-3A96-194B-9399-3B3B10D2378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FC7451DF-D248-144C-B6D9-4BE543E01FEB}" type="slidenum">
              <a:rPr lang="es-ES" altLang="es-ES_tradnl"/>
              <a:pPr>
                <a:spcBef>
                  <a:spcPct val="0"/>
                </a:spcBef>
              </a:pPr>
              <a:t>2</a:t>
            </a:fld>
            <a:endParaRPr lang="es-ES" altLang="es-ES_tradnl"/>
          </a:p>
        </p:txBody>
      </p:sp>
      <p:sp>
        <p:nvSpPr>
          <p:cNvPr id="8194" name="Rectangle 2">
            <a:extLst>
              <a:ext uri="{FF2B5EF4-FFF2-40B4-BE49-F238E27FC236}">
                <a16:creationId xmlns:a16="http://schemas.microsoft.com/office/drawing/2014/main" id="{13349891-20F2-E341-8D9F-EBF88CFA2EF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E50E3459-8137-D445-B995-A43EC0E4506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ES_tradnl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7">
            <a:extLst>
              <a:ext uri="{FF2B5EF4-FFF2-40B4-BE49-F238E27FC236}">
                <a16:creationId xmlns:a16="http://schemas.microsoft.com/office/drawing/2014/main" id="{4A90DED3-A690-BB41-AC8C-63D6EFB93C9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4A0B7D0D-0F4A-CB46-9C55-823669843431}" type="slidenum">
              <a:rPr lang="es-ES" altLang="es-ES_tradnl"/>
              <a:pPr>
                <a:spcBef>
                  <a:spcPct val="0"/>
                </a:spcBef>
              </a:pPr>
              <a:t>20</a:t>
            </a:fld>
            <a:endParaRPr lang="es-ES" altLang="es-ES_tradnl"/>
          </a:p>
        </p:txBody>
      </p:sp>
      <p:sp>
        <p:nvSpPr>
          <p:cNvPr id="49154" name="Rectangle 2">
            <a:extLst>
              <a:ext uri="{FF2B5EF4-FFF2-40B4-BE49-F238E27FC236}">
                <a16:creationId xmlns:a16="http://schemas.microsoft.com/office/drawing/2014/main" id="{646A37FF-8E4A-7D45-9762-D894BEC567A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55650"/>
            <a:ext cx="4953000" cy="3714750"/>
          </a:xfrm>
          <a:ln/>
        </p:spPr>
      </p:sp>
      <p:sp>
        <p:nvSpPr>
          <p:cNvPr id="49155" name="Rectangle 3">
            <a:extLst>
              <a:ext uri="{FF2B5EF4-FFF2-40B4-BE49-F238E27FC236}">
                <a16:creationId xmlns:a16="http://schemas.microsoft.com/office/drawing/2014/main" id="{7AA4C92A-1ACD-B545-8926-E3E48410A86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06463" y="4716463"/>
            <a:ext cx="4983162" cy="44656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ES_tradnl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1 Marcador de imagen de diapositiva">
            <a:extLst>
              <a:ext uri="{FF2B5EF4-FFF2-40B4-BE49-F238E27FC236}">
                <a16:creationId xmlns:a16="http://schemas.microsoft.com/office/drawing/2014/main" id="{402351F6-9102-3E41-8CAD-017BC5D5293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1202" name="2 Marcador de notas">
            <a:extLst>
              <a:ext uri="{FF2B5EF4-FFF2-40B4-BE49-F238E27FC236}">
                <a16:creationId xmlns:a16="http://schemas.microsoft.com/office/drawing/2014/main" id="{33EFE227-03D1-4D49-BF94-D51959BED7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ES_tradnl">
              <a:ea typeface="ＭＳ Ｐゴシック" panose="020B0600070205080204" pitchFamily="34" charset="-128"/>
            </a:endParaRPr>
          </a:p>
        </p:txBody>
      </p:sp>
      <p:sp>
        <p:nvSpPr>
          <p:cNvPr id="51203" name="3 Marcador de número de diapositiva">
            <a:extLst>
              <a:ext uri="{FF2B5EF4-FFF2-40B4-BE49-F238E27FC236}">
                <a16:creationId xmlns:a16="http://schemas.microsoft.com/office/drawing/2014/main" id="{AF85E48D-7442-5A46-8633-BA3AF8A5F3A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9D378582-5B4C-EE4E-B51A-2DC7982CBD95}" type="slidenum">
              <a:rPr lang="es-ES" altLang="es-ES_tradnl"/>
              <a:pPr>
                <a:spcBef>
                  <a:spcPct val="0"/>
                </a:spcBef>
              </a:pPr>
              <a:t>21</a:t>
            </a:fld>
            <a:endParaRPr lang="es-ES" altLang="es-ES_tradnl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1 Marcador de imagen de diapositiva">
            <a:extLst>
              <a:ext uri="{FF2B5EF4-FFF2-40B4-BE49-F238E27FC236}">
                <a16:creationId xmlns:a16="http://schemas.microsoft.com/office/drawing/2014/main" id="{A51F6B2D-D794-3140-A1DF-4FE01DA21D9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3250" name="2 Marcador de notas">
            <a:extLst>
              <a:ext uri="{FF2B5EF4-FFF2-40B4-BE49-F238E27FC236}">
                <a16:creationId xmlns:a16="http://schemas.microsoft.com/office/drawing/2014/main" id="{7CC83269-C576-474D-8DF7-3F0FA1ED7A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ES_tradnl">
              <a:ea typeface="ＭＳ Ｐゴシック" panose="020B0600070205080204" pitchFamily="34" charset="-128"/>
            </a:endParaRPr>
          </a:p>
        </p:txBody>
      </p:sp>
      <p:sp>
        <p:nvSpPr>
          <p:cNvPr id="53251" name="3 Marcador de número de diapositiva">
            <a:extLst>
              <a:ext uri="{FF2B5EF4-FFF2-40B4-BE49-F238E27FC236}">
                <a16:creationId xmlns:a16="http://schemas.microsoft.com/office/drawing/2014/main" id="{0DD8193B-91CE-EA45-ABF1-90E1A6C8D70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91BC418-CF9B-1045-8053-69A7E4037453}" type="slidenum">
              <a:rPr lang="es-ES" altLang="es-ES_tradnl"/>
              <a:pPr>
                <a:spcBef>
                  <a:spcPct val="0"/>
                </a:spcBef>
              </a:pPr>
              <a:t>22</a:t>
            </a:fld>
            <a:endParaRPr lang="es-ES" altLang="es-ES_tradnl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1 Marcador de imagen de diapositiva">
            <a:extLst>
              <a:ext uri="{FF2B5EF4-FFF2-40B4-BE49-F238E27FC236}">
                <a16:creationId xmlns:a16="http://schemas.microsoft.com/office/drawing/2014/main" id="{72DD9A33-C86D-3249-9B28-DC48C0627B6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5298" name="2 Marcador de notas">
            <a:extLst>
              <a:ext uri="{FF2B5EF4-FFF2-40B4-BE49-F238E27FC236}">
                <a16:creationId xmlns:a16="http://schemas.microsoft.com/office/drawing/2014/main" id="{E73C2A62-3A4E-BD46-A5A0-B14C1546E1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ES_tradnl">
              <a:ea typeface="ＭＳ Ｐゴシック" panose="020B0600070205080204" pitchFamily="34" charset="-128"/>
            </a:endParaRPr>
          </a:p>
        </p:txBody>
      </p:sp>
      <p:sp>
        <p:nvSpPr>
          <p:cNvPr id="55299" name="3 Marcador de número de diapositiva">
            <a:extLst>
              <a:ext uri="{FF2B5EF4-FFF2-40B4-BE49-F238E27FC236}">
                <a16:creationId xmlns:a16="http://schemas.microsoft.com/office/drawing/2014/main" id="{0F7C1745-40EF-584E-8F3B-9BEA2759306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429F3A48-8B9C-8B41-B04B-C3EAEFEBE0B2}" type="slidenum">
              <a:rPr lang="es-ES" altLang="es-ES_tradnl"/>
              <a:pPr>
                <a:spcBef>
                  <a:spcPct val="0"/>
                </a:spcBef>
              </a:pPr>
              <a:t>23</a:t>
            </a:fld>
            <a:endParaRPr lang="es-ES" altLang="es-ES_tradnl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1 Marcador de imagen de diapositiva">
            <a:extLst>
              <a:ext uri="{FF2B5EF4-FFF2-40B4-BE49-F238E27FC236}">
                <a16:creationId xmlns:a16="http://schemas.microsoft.com/office/drawing/2014/main" id="{C25AFB06-FCC2-FD4C-AEE7-E254B6B1F6C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7346" name="2 Marcador de notas">
            <a:extLst>
              <a:ext uri="{FF2B5EF4-FFF2-40B4-BE49-F238E27FC236}">
                <a16:creationId xmlns:a16="http://schemas.microsoft.com/office/drawing/2014/main" id="{B0116434-6ACE-4A42-99B6-00129CA0F0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ES_tradnl">
              <a:ea typeface="ＭＳ Ｐゴシック" panose="020B0600070205080204" pitchFamily="34" charset="-128"/>
            </a:endParaRPr>
          </a:p>
        </p:txBody>
      </p:sp>
      <p:sp>
        <p:nvSpPr>
          <p:cNvPr id="57347" name="3 Marcador de número de diapositiva">
            <a:extLst>
              <a:ext uri="{FF2B5EF4-FFF2-40B4-BE49-F238E27FC236}">
                <a16:creationId xmlns:a16="http://schemas.microsoft.com/office/drawing/2014/main" id="{45B0D8C6-D2BB-F141-82D2-3568C36B28A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524A9D7A-FD85-014B-A740-6A371F41B54B}" type="slidenum">
              <a:rPr lang="es-ES" altLang="es-ES_tradnl"/>
              <a:pPr>
                <a:spcBef>
                  <a:spcPct val="0"/>
                </a:spcBef>
              </a:pPr>
              <a:t>24</a:t>
            </a:fld>
            <a:endParaRPr lang="es-ES" altLang="es-ES_tradnl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1 Marcador de imagen de diapositiva">
            <a:extLst>
              <a:ext uri="{FF2B5EF4-FFF2-40B4-BE49-F238E27FC236}">
                <a16:creationId xmlns:a16="http://schemas.microsoft.com/office/drawing/2014/main" id="{AAD4EBF9-E497-5C43-9ACA-75A407F8175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9394" name="2 Marcador de notas">
            <a:extLst>
              <a:ext uri="{FF2B5EF4-FFF2-40B4-BE49-F238E27FC236}">
                <a16:creationId xmlns:a16="http://schemas.microsoft.com/office/drawing/2014/main" id="{9B551086-1EA1-3440-9EDE-188270F93C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ES_tradnl">
              <a:ea typeface="ＭＳ Ｐゴシック" panose="020B0600070205080204" pitchFamily="34" charset="-128"/>
            </a:endParaRPr>
          </a:p>
        </p:txBody>
      </p:sp>
      <p:sp>
        <p:nvSpPr>
          <p:cNvPr id="59395" name="3 Marcador de número de diapositiva">
            <a:extLst>
              <a:ext uri="{FF2B5EF4-FFF2-40B4-BE49-F238E27FC236}">
                <a16:creationId xmlns:a16="http://schemas.microsoft.com/office/drawing/2014/main" id="{DA3E8AAA-55D7-1F41-B2AF-BAE8D5A9B90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EF20041-588F-DE4C-AEA7-EA0B496F4CF3}" type="slidenum">
              <a:rPr lang="es-ES" altLang="es-ES_tradnl"/>
              <a:pPr>
                <a:spcBef>
                  <a:spcPct val="0"/>
                </a:spcBef>
              </a:pPr>
              <a:t>25</a:t>
            </a:fld>
            <a:endParaRPr lang="es-ES" altLang="es-ES_tradnl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1 Marcador de imagen de diapositiva">
            <a:extLst>
              <a:ext uri="{FF2B5EF4-FFF2-40B4-BE49-F238E27FC236}">
                <a16:creationId xmlns:a16="http://schemas.microsoft.com/office/drawing/2014/main" id="{12F36E8D-A1CC-AB4E-8452-AA0B5DFCE97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61442" name="2 Marcador de notas">
            <a:extLst>
              <a:ext uri="{FF2B5EF4-FFF2-40B4-BE49-F238E27FC236}">
                <a16:creationId xmlns:a16="http://schemas.microsoft.com/office/drawing/2014/main" id="{FC112447-719E-B74C-9909-7539491172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ES_tradnl">
              <a:ea typeface="ＭＳ Ｐゴシック" panose="020B0600070205080204" pitchFamily="34" charset="-128"/>
            </a:endParaRPr>
          </a:p>
        </p:txBody>
      </p:sp>
      <p:sp>
        <p:nvSpPr>
          <p:cNvPr id="61443" name="3 Marcador de número de diapositiva">
            <a:extLst>
              <a:ext uri="{FF2B5EF4-FFF2-40B4-BE49-F238E27FC236}">
                <a16:creationId xmlns:a16="http://schemas.microsoft.com/office/drawing/2014/main" id="{BD5CDFCD-A844-A744-BB23-905DD3F22D8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85D3D0F-9901-0E42-AEFE-8F758C2CF57F}" type="slidenum">
              <a:rPr lang="es-ES" altLang="es-ES_tradnl"/>
              <a:pPr>
                <a:spcBef>
                  <a:spcPct val="0"/>
                </a:spcBef>
              </a:pPr>
              <a:t>26</a:t>
            </a:fld>
            <a:endParaRPr lang="es-ES" altLang="es-ES_tradnl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1 Marcador de imagen de diapositiva">
            <a:extLst>
              <a:ext uri="{FF2B5EF4-FFF2-40B4-BE49-F238E27FC236}">
                <a16:creationId xmlns:a16="http://schemas.microsoft.com/office/drawing/2014/main" id="{8D040243-1067-D34D-B0EE-F0A369C4A1A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63490" name="2 Marcador de notas">
            <a:extLst>
              <a:ext uri="{FF2B5EF4-FFF2-40B4-BE49-F238E27FC236}">
                <a16:creationId xmlns:a16="http://schemas.microsoft.com/office/drawing/2014/main" id="{AA17D12A-A143-7141-AD98-BE129D5A6B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ES_tradnl">
              <a:ea typeface="ＭＳ Ｐゴシック" panose="020B0600070205080204" pitchFamily="34" charset="-128"/>
            </a:endParaRPr>
          </a:p>
        </p:txBody>
      </p:sp>
      <p:sp>
        <p:nvSpPr>
          <p:cNvPr id="63491" name="3 Marcador de número de diapositiva">
            <a:extLst>
              <a:ext uri="{FF2B5EF4-FFF2-40B4-BE49-F238E27FC236}">
                <a16:creationId xmlns:a16="http://schemas.microsoft.com/office/drawing/2014/main" id="{B055E711-0155-5A4D-AB66-011542CCAD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1D48629F-C2D8-1B42-A3BB-0F3106EF81BC}" type="slidenum">
              <a:rPr lang="es-ES" altLang="es-ES_tradnl"/>
              <a:pPr>
                <a:spcBef>
                  <a:spcPct val="0"/>
                </a:spcBef>
              </a:pPr>
              <a:t>27</a:t>
            </a:fld>
            <a:endParaRPr lang="es-ES" altLang="es-ES_tradnl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1 Marcador de imagen de diapositiva">
            <a:extLst>
              <a:ext uri="{FF2B5EF4-FFF2-40B4-BE49-F238E27FC236}">
                <a16:creationId xmlns:a16="http://schemas.microsoft.com/office/drawing/2014/main" id="{AE17F4D8-AD39-1A49-A1C3-5DC9AF728C2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65538" name="2 Marcador de notas">
            <a:extLst>
              <a:ext uri="{FF2B5EF4-FFF2-40B4-BE49-F238E27FC236}">
                <a16:creationId xmlns:a16="http://schemas.microsoft.com/office/drawing/2014/main" id="{E5F809DB-5A39-AF4F-B423-10A1754CF8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ES_tradnl">
              <a:ea typeface="ＭＳ Ｐゴシック" panose="020B0600070205080204" pitchFamily="34" charset="-128"/>
            </a:endParaRPr>
          </a:p>
        </p:txBody>
      </p:sp>
      <p:sp>
        <p:nvSpPr>
          <p:cNvPr id="65539" name="3 Marcador de número de diapositiva">
            <a:extLst>
              <a:ext uri="{FF2B5EF4-FFF2-40B4-BE49-F238E27FC236}">
                <a16:creationId xmlns:a16="http://schemas.microsoft.com/office/drawing/2014/main" id="{B17E3B50-CFCD-D846-8F7E-FB274EEBE66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4C12F5E3-01E9-5D40-B561-3C4B41FFCB41}" type="slidenum">
              <a:rPr lang="es-ES" altLang="es-ES_tradnl"/>
              <a:pPr>
                <a:spcBef>
                  <a:spcPct val="0"/>
                </a:spcBef>
              </a:pPr>
              <a:t>28</a:t>
            </a:fld>
            <a:endParaRPr lang="es-ES" altLang="es-ES_tradnl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1 Marcador de imagen de diapositiva">
            <a:extLst>
              <a:ext uri="{FF2B5EF4-FFF2-40B4-BE49-F238E27FC236}">
                <a16:creationId xmlns:a16="http://schemas.microsoft.com/office/drawing/2014/main" id="{441BC20B-6921-DA46-B15B-BA1076D8733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67586" name="2 Marcador de notas">
            <a:extLst>
              <a:ext uri="{FF2B5EF4-FFF2-40B4-BE49-F238E27FC236}">
                <a16:creationId xmlns:a16="http://schemas.microsoft.com/office/drawing/2014/main" id="{A951756C-3D42-EB41-8536-72778157AD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ES_tradnl">
              <a:ea typeface="ＭＳ Ｐゴシック" panose="020B0600070205080204" pitchFamily="34" charset="-128"/>
            </a:endParaRPr>
          </a:p>
        </p:txBody>
      </p:sp>
      <p:sp>
        <p:nvSpPr>
          <p:cNvPr id="67587" name="3 Marcador de número de diapositiva">
            <a:extLst>
              <a:ext uri="{FF2B5EF4-FFF2-40B4-BE49-F238E27FC236}">
                <a16:creationId xmlns:a16="http://schemas.microsoft.com/office/drawing/2014/main" id="{09049A8A-F3FA-EE4D-A7C7-CE2085D83DC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CD63E24B-AF81-5B46-94CB-5E3637B089A4}" type="slidenum">
              <a:rPr lang="es-ES" altLang="es-ES_tradnl"/>
              <a:pPr>
                <a:spcBef>
                  <a:spcPct val="0"/>
                </a:spcBef>
              </a:pPr>
              <a:t>29</a:t>
            </a:fld>
            <a:endParaRPr lang="es-ES" altLang="es-ES_trad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7">
            <a:extLst>
              <a:ext uri="{FF2B5EF4-FFF2-40B4-BE49-F238E27FC236}">
                <a16:creationId xmlns:a16="http://schemas.microsoft.com/office/drawing/2014/main" id="{ECE0BE5A-30F8-4245-B3EC-30329FEF5DF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F5AEE3F3-E9A0-D643-A7D9-BEEA971F8E07}" type="slidenum">
              <a:rPr lang="es-ES" altLang="es-ES_tradnl"/>
              <a:pPr>
                <a:spcBef>
                  <a:spcPct val="0"/>
                </a:spcBef>
              </a:pPr>
              <a:t>3</a:t>
            </a:fld>
            <a:endParaRPr lang="es-ES" altLang="es-ES_tradnl"/>
          </a:p>
        </p:txBody>
      </p:sp>
      <p:sp>
        <p:nvSpPr>
          <p:cNvPr id="10242" name="Rectangle 2">
            <a:extLst>
              <a:ext uri="{FF2B5EF4-FFF2-40B4-BE49-F238E27FC236}">
                <a16:creationId xmlns:a16="http://schemas.microsoft.com/office/drawing/2014/main" id="{8D8CC183-6886-374E-850A-3C90D4013F0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81CFFA22-7B51-6546-84EC-D8883F8B1CB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ES_tradnl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>
            <a:extLst>
              <a:ext uri="{FF2B5EF4-FFF2-40B4-BE49-F238E27FC236}">
                <a16:creationId xmlns:a16="http://schemas.microsoft.com/office/drawing/2014/main" id="{637FC706-9564-2649-81DB-3D36347766D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5637254-C060-F540-B955-4FA4AB637B1D}" type="slidenum">
              <a:rPr lang="es-ES" altLang="es-ES_tradnl"/>
              <a:pPr>
                <a:spcBef>
                  <a:spcPct val="0"/>
                </a:spcBef>
              </a:pPr>
              <a:t>30</a:t>
            </a:fld>
            <a:endParaRPr lang="es-ES" altLang="es-ES_tradnl"/>
          </a:p>
        </p:txBody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5AE4BCED-4FC9-A64B-8D74-C050319F61B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C74523F4-5DC8-BF47-ADF0-249E28D202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ES_tradnl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4094037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>
            <a:extLst>
              <a:ext uri="{FF2B5EF4-FFF2-40B4-BE49-F238E27FC236}">
                <a16:creationId xmlns:a16="http://schemas.microsoft.com/office/drawing/2014/main" id="{F74D7537-176D-9141-BD99-05F288512E3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A5C35EF-1244-0A4F-BEBC-0CDDA8AC17DE}" type="slidenum">
              <a:rPr lang="es-ES" altLang="es-ES_tradnl"/>
              <a:pPr>
                <a:spcBef>
                  <a:spcPct val="0"/>
                </a:spcBef>
              </a:pPr>
              <a:t>31</a:t>
            </a:fld>
            <a:endParaRPr lang="es-ES" altLang="es-ES_tradnl"/>
          </a:p>
        </p:txBody>
      </p:sp>
      <p:sp>
        <p:nvSpPr>
          <p:cNvPr id="24578" name="Rectangle 2">
            <a:extLst>
              <a:ext uri="{FF2B5EF4-FFF2-40B4-BE49-F238E27FC236}">
                <a16:creationId xmlns:a16="http://schemas.microsoft.com/office/drawing/2014/main" id="{864BFFF9-1EB4-2B40-83FF-0678184469B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DE572033-01CA-674C-A31C-044332FA341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ES_tradnl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435015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>
            <a:extLst>
              <a:ext uri="{FF2B5EF4-FFF2-40B4-BE49-F238E27FC236}">
                <a16:creationId xmlns:a16="http://schemas.microsoft.com/office/drawing/2014/main" id="{91BB2C6D-BCEB-6646-8CF2-C7EC5224221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88B2AC1A-44EA-144F-9256-9ED862CF4299}" type="slidenum">
              <a:rPr lang="es-ES" altLang="es-ES_tradnl"/>
              <a:pPr>
                <a:spcBef>
                  <a:spcPct val="0"/>
                </a:spcBef>
              </a:pPr>
              <a:t>32</a:t>
            </a:fld>
            <a:endParaRPr lang="es-ES" altLang="es-ES_tradnl"/>
          </a:p>
        </p:txBody>
      </p:sp>
      <p:sp>
        <p:nvSpPr>
          <p:cNvPr id="26626" name="Rectangle 2">
            <a:extLst>
              <a:ext uri="{FF2B5EF4-FFF2-40B4-BE49-F238E27FC236}">
                <a16:creationId xmlns:a16="http://schemas.microsoft.com/office/drawing/2014/main" id="{8B85E435-5BDF-B045-B965-C1AE1A69258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11FD62C3-6056-3946-AC5C-DFFD180F200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ES_tradnl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689536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7">
            <a:extLst>
              <a:ext uri="{FF2B5EF4-FFF2-40B4-BE49-F238E27FC236}">
                <a16:creationId xmlns:a16="http://schemas.microsoft.com/office/drawing/2014/main" id="{76ED6791-BA47-4F44-80EB-937785895ED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51072CE9-FBE4-D740-B90B-D29CB99C8FC7}" type="slidenum">
              <a:rPr lang="es-ES" altLang="es-ES_tradnl"/>
              <a:pPr>
                <a:spcBef>
                  <a:spcPct val="0"/>
                </a:spcBef>
              </a:pPr>
              <a:t>4</a:t>
            </a:fld>
            <a:endParaRPr lang="es-ES" altLang="es-ES_tradnl"/>
          </a:p>
        </p:txBody>
      </p:sp>
      <p:sp>
        <p:nvSpPr>
          <p:cNvPr id="12290" name="Rectangle 2">
            <a:extLst>
              <a:ext uri="{FF2B5EF4-FFF2-40B4-BE49-F238E27FC236}">
                <a16:creationId xmlns:a16="http://schemas.microsoft.com/office/drawing/2014/main" id="{7E7EE24D-D62A-7E42-BEB9-DCBB57E2B17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C037B621-FEDC-B549-BA36-205A227DBF8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ES_tradnl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7">
            <a:extLst>
              <a:ext uri="{FF2B5EF4-FFF2-40B4-BE49-F238E27FC236}">
                <a16:creationId xmlns:a16="http://schemas.microsoft.com/office/drawing/2014/main" id="{E47E235A-E4FF-0241-92A5-0275D6665E3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3853E016-5463-DE41-A5F1-19E5BD6A1F6F}" type="slidenum">
              <a:rPr lang="es-ES" altLang="es-ES_tradnl"/>
              <a:pPr>
                <a:spcBef>
                  <a:spcPct val="0"/>
                </a:spcBef>
              </a:pPr>
              <a:t>5</a:t>
            </a:fld>
            <a:endParaRPr lang="es-ES" altLang="es-ES_tradnl"/>
          </a:p>
        </p:txBody>
      </p:sp>
      <p:sp>
        <p:nvSpPr>
          <p:cNvPr id="14338" name="Rectangle 2">
            <a:extLst>
              <a:ext uri="{FF2B5EF4-FFF2-40B4-BE49-F238E27FC236}">
                <a16:creationId xmlns:a16="http://schemas.microsoft.com/office/drawing/2014/main" id="{96408B69-1A81-F142-AD4D-FC61A88F58D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8205637A-F24B-9444-B452-18877C96A60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ES_tradnl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>
            <a:extLst>
              <a:ext uri="{FF2B5EF4-FFF2-40B4-BE49-F238E27FC236}">
                <a16:creationId xmlns:a16="http://schemas.microsoft.com/office/drawing/2014/main" id="{1E8916A1-3298-6A49-B252-F56163B0A09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16AB5D82-2B1C-7E44-B784-79BB01ED3721}" type="slidenum">
              <a:rPr lang="es-ES" altLang="es-ES_tradnl"/>
              <a:pPr>
                <a:spcBef>
                  <a:spcPct val="0"/>
                </a:spcBef>
              </a:pPr>
              <a:t>6</a:t>
            </a:fld>
            <a:endParaRPr lang="es-ES" altLang="es-ES_tradnl"/>
          </a:p>
        </p:txBody>
      </p:sp>
      <p:sp>
        <p:nvSpPr>
          <p:cNvPr id="16386" name="Rectangle 2">
            <a:extLst>
              <a:ext uri="{FF2B5EF4-FFF2-40B4-BE49-F238E27FC236}">
                <a16:creationId xmlns:a16="http://schemas.microsoft.com/office/drawing/2014/main" id="{D08777BB-F8B5-4D42-88AA-E2BB904D823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88049A9A-721C-0F47-B8A6-4773B41E598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ES_tradnl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>
            <a:extLst>
              <a:ext uri="{FF2B5EF4-FFF2-40B4-BE49-F238E27FC236}">
                <a16:creationId xmlns:a16="http://schemas.microsoft.com/office/drawing/2014/main" id="{5F3BCF29-12B5-2B46-8461-A8AE67FE547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122066D-CDAF-6E47-8E13-6489B367BFA0}" type="slidenum">
              <a:rPr lang="es-ES" altLang="es-ES_tradnl"/>
              <a:pPr>
                <a:spcBef>
                  <a:spcPct val="0"/>
                </a:spcBef>
              </a:pPr>
              <a:t>7</a:t>
            </a:fld>
            <a:endParaRPr lang="es-ES" altLang="es-ES_tradnl"/>
          </a:p>
        </p:txBody>
      </p:sp>
      <p:sp>
        <p:nvSpPr>
          <p:cNvPr id="18434" name="Rectangle 2">
            <a:extLst>
              <a:ext uri="{FF2B5EF4-FFF2-40B4-BE49-F238E27FC236}">
                <a16:creationId xmlns:a16="http://schemas.microsoft.com/office/drawing/2014/main" id="{431997B4-9F84-9346-9FAE-57C63FAEEA1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1B4AF275-EC41-044D-B3DC-AD75AE93240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ES_tradnl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>
            <a:extLst>
              <a:ext uri="{FF2B5EF4-FFF2-40B4-BE49-F238E27FC236}">
                <a16:creationId xmlns:a16="http://schemas.microsoft.com/office/drawing/2014/main" id="{494A5A86-3898-6846-996D-386555E2DB6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C812C98-CCE4-6A43-A3F3-06E4EDC36053}" type="slidenum">
              <a:rPr lang="es-ES" altLang="es-ES_tradnl"/>
              <a:pPr>
                <a:spcBef>
                  <a:spcPct val="0"/>
                </a:spcBef>
              </a:pPr>
              <a:t>8</a:t>
            </a:fld>
            <a:endParaRPr lang="es-ES" altLang="es-ES_tradnl"/>
          </a:p>
        </p:txBody>
      </p:sp>
      <p:sp>
        <p:nvSpPr>
          <p:cNvPr id="20482" name="Rectangle 2">
            <a:extLst>
              <a:ext uri="{FF2B5EF4-FFF2-40B4-BE49-F238E27FC236}">
                <a16:creationId xmlns:a16="http://schemas.microsoft.com/office/drawing/2014/main" id="{5F1A821B-CC21-1C4B-8B06-2F0B5335196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1CEEF242-0AC1-E343-8B8E-CCA58FF2FB1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ES_tradnl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7">
            <a:extLst>
              <a:ext uri="{FF2B5EF4-FFF2-40B4-BE49-F238E27FC236}">
                <a16:creationId xmlns:a16="http://schemas.microsoft.com/office/drawing/2014/main" id="{54740DCC-67AA-644D-9AC2-ECCB3D5053C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36EB7F20-D134-1E43-8226-79B5FFB8E9B4}" type="slidenum">
              <a:rPr lang="es-ES" altLang="es-ES_tradnl"/>
              <a:pPr>
                <a:spcBef>
                  <a:spcPct val="0"/>
                </a:spcBef>
              </a:pPr>
              <a:t>9</a:t>
            </a:fld>
            <a:endParaRPr lang="es-ES" altLang="es-ES_tradnl"/>
          </a:p>
        </p:txBody>
      </p:sp>
      <p:sp>
        <p:nvSpPr>
          <p:cNvPr id="28674" name="Rectangle 2">
            <a:extLst>
              <a:ext uri="{FF2B5EF4-FFF2-40B4-BE49-F238E27FC236}">
                <a16:creationId xmlns:a16="http://schemas.microsoft.com/office/drawing/2014/main" id="{FB0CBB90-30FD-4140-B5C0-63CB06E5305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8675" name="Rectangle 3">
            <a:extLst>
              <a:ext uri="{FF2B5EF4-FFF2-40B4-BE49-F238E27FC236}">
                <a16:creationId xmlns:a16="http://schemas.microsoft.com/office/drawing/2014/main" id="{4C57AD2F-CA74-BA47-8212-B89F74D4148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ES_tradnl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DCF0E4B7-B06F-8945-BDD4-F432FECD3E2F}"/>
              </a:ext>
            </a:extLst>
          </p:cNvPr>
          <p:cNvSpPr>
            <a:spLocks noChangeArrowheads="1"/>
          </p:cNvSpPr>
          <p:nvPr/>
        </p:nvSpPr>
        <p:spPr bwMode="hidden">
          <a:xfrm>
            <a:off x="11113" y="11113"/>
            <a:ext cx="1724025" cy="6765925"/>
          </a:xfrm>
          <a:prstGeom prst="rect">
            <a:avLst/>
          </a:prstGeom>
          <a:gradFill rotWithShape="1">
            <a:gsLst>
              <a:gs pos="0">
                <a:srgbClr val="CCCCE6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endParaRPr lang="en-GB" altLang="es-ES_tradnl">
              <a:latin typeface="Times New Roman" charset="0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07EE33C8-2274-D94F-8E8D-E6BE60EE46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238" y="258763"/>
            <a:ext cx="585787" cy="460375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endParaRPr lang="en-GB" altLang="es-ES_tradnl">
              <a:latin typeface="Times New Roman" charset="0"/>
            </a:endParaRP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854ECC92-4ABB-1C46-89C3-2400B95AB7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8813" y="349250"/>
            <a:ext cx="368300" cy="404813"/>
          </a:xfrm>
          <a:prstGeom prst="rect">
            <a:avLst/>
          </a:prstGeom>
          <a:solidFill>
            <a:srgbClr val="999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endParaRPr lang="en-GB" altLang="es-ES_tradnl">
              <a:latin typeface="Times New Roman" charset="0"/>
            </a:endParaRP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27BE4241-46FF-FF47-94B7-F88ECC1CE7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6863" y="719138"/>
            <a:ext cx="357187" cy="393700"/>
          </a:xfrm>
          <a:prstGeom prst="rect">
            <a:avLst/>
          </a:prstGeom>
          <a:solidFill>
            <a:srgbClr val="999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endParaRPr lang="en-GB" altLang="es-ES_tradnl">
              <a:latin typeface="Times New Roman" charset="0"/>
            </a:endParaRPr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F26E109C-18D9-054E-8091-81EB36B756E3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122238" y="719138"/>
            <a:ext cx="8882062" cy="42862"/>
          </a:xfrm>
          <a:prstGeom prst="rect">
            <a:avLst/>
          </a:prstGeom>
          <a:gradFill rotWithShape="1">
            <a:gsLst>
              <a:gs pos="0">
                <a:srgbClr val="00007D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endParaRPr lang="en-GB" altLang="es-ES_tradnl">
              <a:latin typeface="Times New Roman" charset="0"/>
            </a:endParaRPr>
          </a:p>
        </p:txBody>
      </p:sp>
      <p:sp>
        <p:nvSpPr>
          <p:cNvPr id="9" name="Rectangle 7">
            <a:extLst>
              <a:ext uri="{FF2B5EF4-FFF2-40B4-BE49-F238E27FC236}">
                <a16:creationId xmlns:a16="http://schemas.microsoft.com/office/drawing/2014/main" id="{9D55BB55-24D1-3043-81B8-50F3FED47560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0" y="6338888"/>
            <a:ext cx="8882063" cy="533400"/>
          </a:xfrm>
          <a:prstGeom prst="rect">
            <a:avLst/>
          </a:prstGeom>
          <a:gradFill rotWithShape="1">
            <a:gsLst>
              <a:gs pos="0">
                <a:srgbClr val="00007D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endParaRPr lang="en-GB" altLang="es-ES_tradnl">
              <a:latin typeface="Times New Roman" charset="0"/>
            </a:endParaRPr>
          </a:p>
        </p:txBody>
      </p:sp>
      <p:sp>
        <p:nvSpPr>
          <p:cNvPr id="10" name="Rectangle 8">
            <a:extLst>
              <a:ext uri="{FF2B5EF4-FFF2-40B4-BE49-F238E27FC236}">
                <a16:creationId xmlns:a16="http://schemas.microsoft.com/office/drawing/2014/main" id="{E30F8930-37E3-FC44-85CC-0A5C0F404FC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58775" y="6643688"/>
            <a:ext cx="415925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 defTabSz="1746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1746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1746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1746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1746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17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17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17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17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defRPr/>
            </a:pPr>
            <a:r>
              <a:rPr lang="es-ES_tradnl" altLang="es-ES_tradnl" sz="1800" b="1">
                <a:solidFill>
                  <a:srgbClr val="EAEAEA"/>
                </a:solidFill>
                <a:latin typeface="Times New Roman" charset="0"/>
              </a:rPr>
              <a:t>DIE</a:t>
            </a:r>
          </a:p>
        </p:txBody>
      </p:sp>
      <p:sp>
        <p:nvSpPr>
          <p:cNvPr id="11" name="Freeform 9">
            <a:extLst>
              <a:ext uri="{FF2B5EF4-FFF2-40B4-BE49-F238E27FC236}">
                <a16:creationId xmlns:a16="http://schemas.microsoft.com/office/drawing/2014/main" id="{57BD0A07-6DDB-894A-8272-7535D73BF53E}"/>
              </a:ext>
            </a:extLst>
          </p:cNvPr>
          <p:cNvSpPr>
            <a:spLocks noChangeAspect="1"/>
          </p:cNvSpPr>
          <p:nvPr/>
        </p:nvSpPr>
        <p:spPr bwMode="auto">
          <a:xfrm>
            <a:off x="182563" y="6432550"/>
            <a:ext cx="590550" cy="215900"/>
          </a:xfrm>
          <a:custGeom>
            <a:avLst/>
            <a:gdLst>
              <a:gd name="T0" fmla="*/ 0 w 193"/>
              <a:gd name="T1" fmla="*/ 2147483646 h 60"/>
              <a:gd name="T2" fmla="*/ 2147483646 w 193"/>
              <a:gd name="T3" fmla="*/ 2147483646 h 60"/>
              <a:gd name="T4" fmla="*/ 2147483646 w 193"/>
              <a:gd name="T5" fmla="*/ 0 h 60"/>
              <a:gd name="T6" fmla="*/ 0 w 193"/>
              <a:gd name="T7" fmla="*/ 0 h 60"/>
              <a:gd name="T8" fmla="*/ 0 w 193"/>
              <a:gd name="T9" fmla="*/ 2147483646 h 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3" h="60">
                <a:moveTo>
                  <a:pt x="0" y="59"/>
                </a:moveTo>
                <a:lnTo>
                  <a:pt x="192" y="59"/>
                </a:lnTo>
                <a:lnTo>
                  <a:pt x="192" y="0"/>
                </a:lnTo>
                <a:lnTo>
                  <a:pt x="0" y="0"/>
                </a:lnTo>
                <a:lnTo>
                  <a:pt x="0" y="59"/>
                </a:lnTo>
              </a:path>
            </a:pathLst>
          </a:cu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Rectangle 10">
            <a:extLst>
              <a:ext uri="{FF2B5EF4-FFF2-40B4-BE49-F238E27FC236}">
                <a16:creationId xmlns:a16="http://schemas.microsoft.com/office/drawing/2014/main" id="{BFD61900-5EB5-354A-BAA0-A277B7992F8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17488" y="6446838"/>
            <a:ext cx="520700" cy="16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 defTabSz="1746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1746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1746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1746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1746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17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17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17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17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defRPr/>
            </a:pPr>
            <a:r>
              <a:rPr lang="es-ES_tradnl" altLang="es-ES_tradnl" sz="1800" b="1">
                <a:solidFill>
                  <a:srgbClr val="00007D"/>
                </a:solidFill>
                <a:latin typeface="Times New Roman" charset="0"/>
              </a:rPr>
              <a:t>UPM</a:t>
            </a:r>
          </a:p>
        </p:txBody>
      </p:sp>
      <p:sp>
        <p:nvSpPr>
          <p:cNvPr id="13" name="Freeform 11">
            <a:extLst>
              <a:ext uri="{FF2B5EF4-FFF2-40B4-BE49-F238E27FC236}">
                <a16:creationId xmlns:a16="http://schemas.microsoft.com/office/drawing/2014/main" id="{9DD242C8-4198-824A-8FEE-75003580AEEE}"/>
              </a:ext>
            </a:extLst>
          </p:cNvPr>
          <p:cNvSpPr>
            <a:spLocks noChangeAspect="1"/>
          </p:cNvSpPr>
          <p:nvPr/>
        </p:nvSpPr>
        <p:spPr bwMode="auto">
          <a:xfrm>
            <a:off x="168275" y="6673850"/>
            <a:ext cx="177800" cy="150813"/>
          </a:xfrm>
          <a:custGeom>
            <a:avLst/>
            <a:gdLst>
              <a:gd name="T0" fmla="*/ 2147483646 w 54"/>
              <a:gd name="T1" fmla="*/ 2147483646 h 46"/>
              <a:gd name="T2" fmla="*/ 2147483646 w 54"/>
              <a:gd name="T3" fmla="*/ 2147483646 h 46"/>
              <a:gd name="T4" fmla="*/ 0 w 54"/>
              <a:gd name="T5" fmla="*/ 2147483646 h 46"/>
              <a:gd name="T6" fmla="*/ 2147483646 w 54"/>
              <a:gd name="T7" fmla="*/ 2147483646 h 46"/>
              <a:gd name="T8" fmla="*/ 2147483646 w 54"/>
              <a:gd name="T9" fmla="*/ 2147483646 h 46"/>
              <a:gd name="T10" fmla="*/ 2147483646 w 54"/>
              <a:gd name="T11" fmla="*/ 2147483646 h 46"/>
              <a:gd name="T12" fmla="*/ 2147483646 w 54"/>
              <a:gd name="T13" fmla="*/ 2147483646 h 46"/>
              <a:gd name="T14" fmla="*/ 2147483646 w 54"/>
              <a:gd name="T15" fmla="*/ 2147483646 h 46"/>
              <a:gd name="T16" fmla="*/ 2147483646 w 54"/>
              <a:gd name="T17" fmla="*/ 2147483646 h 46"/>
              <a:gd name="T18" fmla="*/ 0 w 54"/>
              <a:gd name="T19" fmla="*/ 2147483646 h 46"/>
              <a:gd name="T20" fmla="*/ 0 w 54"/>
              <a:gd name="T21" fmla="*/ 2147483646 h 46"/>
              <a:gd name="T22" fmla="*/ 2147483646 w 54"/>
              <a:gd name="T23" fmla="*/ 2147483646 h 46"/>
              <a:gd name="T24" fmla="*/ 2147483646 w 54"/>
              <a:gd name="T25" fmla="*/ 2147483646 h 46"/>
              <a:gd name="T26" fmla="*/ 2147483646 w 54"/>
              <a:gd name="T27" fmla="*/ 2147483646 h 46"/>
              <a:gd name="T28" fmla="*/ 2147483646 w 54"/>
              <a:gd name="T29" fmla="*/ 2147483646 h 46"/>
              <a:gd name="T30" fmla="*/ 2147483646 w 54"/>
              <a:gd name="T31" fmla="*/ 2147483646 h 46"/>
              <a:gd name="T32" fmla="*/ 2147483646 w 54"/>
              <a:gd name="T33" fmla="*/ 2147483646 h 46"/>
              <a:gd name="T34" fmla="*/ 2147483646 w 54"/>
              <a:gd name="T35" fmla="*/ 2147483646 h 46"/>
              <a:gd name="T36" fmla="*/ 2147483646 w 54"/>
              <a:gd name="T37" fmla="*/ 2147483646 h 46"/>
              <a:gd name="T38" fmla="*/ 2147483646 w 54"/>
              <a:gd name="T39" fmla="*/ 2147483646 h 46"/>
              <a:gd name="T40" fmla="*/ 2147483646 w 54"/>
              <a:gd name="T41" fmla="*/ 2147483646 h 46"/>
              <a:gd name="T42" fmla="*/ 2147483646 w 54"/>
              <a:gd name="T43" fmla="*/ 2147483646 h 46"/>
              <a:gd name="T44" fmla="*/ 2147483646 w 54"/>
              <a:gd name="T45" fmla="*/ 2147483646 h 46"/>
              <a:gd name="T46" fmla="*/ 2147483646 w 54"/>
              <a:gd name="T47" fmla="*/ 2147483646 h 46"/>
              <a:gd name="T48" fmla="*/ 2147483646 w 54"/>
              <a:gd name="T49" fmla="*/ 2147483646 h 46"/>
              <a:gd name="T50" fmla="*/ 2147483646 w 54"/>
              <a:gd name="T51" fmla="*/ 2147483646 h 46"/>
              <a:gd name="T52" fmla="*/ 2147483646 w 54"/>
              <a:gd name="T53" fmla="*/ 2147483646 h 46"/>
              <a:gd name="T54" fmla="*/ 2147483646 w 54"/>
              <a:gd name="T55" fmla="*/ 2147483646 h 46"/>
              <a:gd name="T56" fmla="*/ 2147483646 w 54"/>
              <a:gd name="T57" fmla="*/ 2147483646 h 46"/>
              <a:gd name="T58" fmla="*/ 2147483646 w 54"/>
              <a:gd name="T59" fmla="*/ 2147483646 h 46"/>
              <a:gd name="T60" fmla="*/ 2147483646 w 54"/>
              <a:gd name="T61" fmla="*/ 2147483646 h 46"/>
              <a:gd name="T62" fmla="*/ 2147483646 w 54"/>
              <a:gd name="T63" fmla="*/ 2147483646 h 46"/>
              <a:gd name="T64" fmla="*/ 2147483646 w 54"/>
              <a:gd name="T65" fmla="*/ 0 h 46"/>
              <a:gd name="T66" fmla="*/ 2147483646 w 54"/>
              <a:gd name="T67" fmla="*/ 0 h 46"/>
              <a:gd name="T68" fmla="*/ 2147483646 w 54"/>
              <a:gd name="T69" fmla="*/ 2147483646 h 46"/>
              <a:gd name="T70" fmla="*/ 2147483646 w 54"/>
              <a:gd name="T71" fmla="*/ 2147483646 h 46"/>
              <a:gd name="T72" fmla="*/ 2147483646 w 54"/>
              <a:gd name="T73" fmla="*/ 2147483646 h 46"/>
              <a:gd name="T74" fmla="*/ 2147483646 w 54"/>
              <a:gd name="T75" fmla="*/ 2147483646 h 46"/>
              <a:gd name="T76" fmla="*/ 2147483646 w 54"/>
              <a:gd name="T77" fmla="*/ 2147483646 h 46"/>
              <a:gd name="T78" fmla="*/ 2147483646 w 54"/>
              <a:gd name="T79" fmla="*/ 2147483646 h 46"/>
              <a:gd name="T80" fmla="*/ 2147483646 w 54"/>
              <a:gd name="T81" fmla="*/ 0 h 46"/>
              <a:gd name="T82" fmla="*/ 2147483646 w 54"/>
              <a:gd name="T83" fmla="*/ 0 h 46"/>
              <a:gd name="T84" fmla="*/ 2147483646 w 54"/>
              <a:gd name="T85" fmla="*/ 0 h 4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54" h="46">
                <a:moveTo>
                  <a:pt x="18" y="0"/>
                </a:moveTo>
                <a:lnTo>
                  <a:pt x="12" y="2"/>
                </a:lnTo>
                <a:lnTo>
                  <a:pt x="6" y="6"/>
                </a:lnTo>
                <a:lnTo>
                  <a:pt x="1" y="11"/>
                </a:lnTo>
                <a:lnTo>
                  <a:pt x="0" y="14"/>
                </a:lnTo>
                <a:lnTo>
                  <a:pt x="0" y="16"/>
                </a:lnTo>
                <a:lnTo>
                  <a:pt x="0" y="17"/>
                </a:lnTo>
                <a:lnTo>
                  <a:pt x="2" y="20"/>
                </a:lnTo>
                <a:lnTo>
                  <a:pt x="3" y="21"/>
                </a:lnTo>
                <a:lnTo>
                  <a:pt x="4" y="20"/>
                </a:lnTo>
                <a:lnTo>
                  <a:pt x="8" y="18"/>
                </a:lnTo>
                <a:lnTo>
                  <a:pt x="16" y="14"/>
                </a:lnTo>
                <a:lnTo>
                  <a:pt x="23" y="11"/>
                </a:lnTo>
                <a:lnTo>
                  <a:pt x="32" y="8"/>
                </a:lnTo>
                <a:lnTo>
                  <a:pt x="34" y="8"/>
                </a:lnTo>
                <a:lnTo>
                  <a:pt x="24" y="14"/>
                </a:lnTo>
                <a:lnTo>
                  <a:pt x="16" y="20"/>
                </a:lnTo>
                <a:lnTo>
                  <a:pt x="8" y="27"/>
                </a:lnTo>
                <a:lnTo>
                  <a:pt x="3" y="33"/>
                </a:lnTo>
                <a:lnTo>
                  <a:pt x="0" y="37"/>
                </a:lnTo>
                <a:lnTo>
                  <a:pt x="0" y="39"/>
                </a:lnTo>
                <a:lnTo>
                  <a:pt x="0" y="40"/>
                </a:lnTo>
                <a:lnTo>
                  <a:pt x="3" y="44"/>
                </a:lnTo>
                <a:lnTo>
                  <a:pt x="5" y="44"/>
                </a:lnTo>
                <a:lnTo>
                  <a:pt x="6" y="43"/>
                </a:lnTo>
                <a:lnTo>
                  <a:pt x="14" y="36"/>
                </a:lnTo>
                <a:lnTo>
                  <a:pt x="25" y="31"/>
                </a:lnTo>
                <a:lnTo>
                  <a:pt x="34" y="27"/>
                </a:lnTo>
                <a:lnTo>
                  <a:pt x="39" y="25"/>
                </a:lnTo>
                <a:lnTo>
                  <a:pt x="30" y="32"/>
                </a:lnTo>
                <a:lnTo>
                  <a:pt x="24" y="38"/>
                </a:lnTo>
                <a:lnTo>
                  <a:pt x="21" y="40"/>
                </a:lnTo>
                <a:lnTo>
                  <a:pt x="21" y="41"/>
                </a:lnTo>
                <a:lnTo>
                  <a:pt x="22" y="42"/>
                </a:lnTo>
                <a:lnTo>
                  <a:pt x="26" y="45"/>
                </a:lnTo>
                <a:lnTo>
                  <a:pt x="27" y="45"/>
                </a:lnTo>
                <a:lnTo>
                  <a:pt x="29" y="43"/>
                </a:lnTo>
                <a:lnTo>
                  <a:pt x="34" y="41"/>
                </a:lnTo>
                <a:lnTo>
                  <a:pt x="41" y="38"/>
                </a:lnTo>
                <a:lnTo>
                  <a:pt x="48" y="37"/>
                </a:lnTo>
                <a:lnTo>
                  <a:pt x="51" y="36"/>
                </a:lnTo>
                <a:lnTo>
                  <a:pt x="53" y="36"/>
                </a:lnTo>
                <a:lnTo>
                  <a:pt x="52" y="36"/>
                </a:lnTo>
                <a:lnTo>
                  <a:pt x="51" y="32"/>
                </a:lnTo>
                <a:lnTo>
                  <a:pt x="49" y="31"/>
                </a:lnTo>
                <a:lnTo>
                  <a:pt x="43" y="32"/>
                </a:lnTo>
                <a:lnTo>
                  <a:pt x="38" y="34"/>
                </a:lnTo>
                <a:lnTo>
                  <a:pt x="36" y="35"/>
                </a:lnTo>
                <a:lnTo>
                  <a:pt x="43" y="30"/>
                </a:lnTo>
                <a:lnTo>
                  <a:pt x="48" y="26"/>
                </a:lnTo>
                <a:lnTo>
                  <a:pt x="52" y="24"/>
                </a:lnTo>
                <a:lnTo>
                  <a:pt x="53" y="23"/>
                </a:lnTo>
                <a:lnTo>
                  <a:pt x="52" y="21"/>
                </a:lnTo>
                <a:lnTo>
                  <a:pt x="50" y="18"/>
                </a:lnTo>
                <a:lnTo>
                  <a:pt x="49" y="17"/>
                </a:lnTo>
                <a:lnTo>
                  <a:pt x="47" y="17"/>
                </a:lnTo>
                <a:lnTo>
                  <a:pt x="41" y="18"/>
                </a:lnTo>
                <a:lnTo>
                  <a:pt x="28" y="22"/>
                </a:lnTo>
                <a:lnTo>
                  <a:pt x="16" y="28"/>
                </a:lnTo>
                <a:lnTo>
                  <a:pt x="24" y="22"/>
                </a:lnTo>
                <a:lnTo>
                  <a:pt x="32" y="16"/>
                </a:lnTo>
                <a:lnTo>
                  <a:pt x="42" y="10"/>
                </a:lnTo>
                <a:lnTo>
                  <a:pt x="51" y="7"/>
                </a:lnTo>
                <a:lnTo>
                  <a:pt x="53" y="6"/>
                </a:lnTo>
                <a:lnTo>
                  <a:pt x="53" y="4"/>
                </a:lnTo>
                <a:lnTo>
                  <a:pt x="51" y="0"/>
                </a:lnTo>
                <a:lnTo>
                  <a:pt x="49" y="0"/>
                </a:lnTo>
                <a:lnTo>
                  <a:pt x="47" y="0"/>
                </a:lnTo>
                <a:lnTo>
                  <a:pt x="41" y="0"/>
                </a:lnTo>
                <a:lnTo>
                  <a:pt x="31" y="3"/>
                </a:lnTo>
                <a:lnTo>
                  <a:pt x="15" y="8"/>
                </a:lnTo>
                <a:lnTo>
                  <a:pt x="11" y="11"/>
                </a:lnTo>
                <a:lnTo>
                  <a:pt x="9" y="12"/>
                </a:lnTo>
                <a:lnTo>
                  <a:pt x="13" y="8"/>
                </a:lnTo>
                <a:lnTo>
                  <a:pt x="18" y="5"/>
                </a:lnTo>
                <a:lnTo>
                  <a:pt x="23" y="4"/>
                </a:lnTo>
                <a:lnTo>
                  <a:pt x="23" y="2"/>
                </a:lnTo>
                <a:lnTo>
                  <a:pt x="22" y="2"/>
                </a:lnTo>
                <a:lnTo>
                  <a:pt x="21" y="2"/>
                </a:lnTo>
                <a:lnTo>
                  <a:pt x="21" y="1"/>
                </a:lnTo>
                <a:lnTo>
                  <a:pt x="22" y="1"/>
                </a:lnTo>
                <a:lnTo>
                  <a:pt x="22" y="0"/>
                </a:lnTo>
                <a:lnTo>
                  <a:pt x="21" y="0"/>
                </a:lnTo>
                <a:lnTo>
                  <a:pt x="20" y="0"/>
                </a:lnTo>
                <a:lnTo>
                  <a:pt x="19" y="0"/>
                </a:lnTo>
                <a:lnTo>
                  <a:pt x="18" y="0"/>
                </a:lnTo>
              </a:path>
            </a:pathLst>
          </a:cu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Freeform 12">
            <a:extLst>
              <a:ext uri="{FF2B5EF4-FFF2-40B4-BE49-F238E27FC236}">
                <a16:creationId xmlns:a16="http://schemas.microsoft.com/office/drawing/2014/main" id="{1CBEC697-10A0-AB4E-AE54-4CFC24151AAB}"/>
              </a:ext>
            </a:extLst>
          </p:cNvPr>
          <p:cNvSpPr>
            <a:spLocks noChangeAspect="1"/>
          </p:cNvSpPr>
          <p:nvPr/>
        </p:nvSpPr>
        <p:spPr bwMode="auto">
          <a:xfrm>
            <a:off x="182563" y="306388"/>
            <a:ext cx="431800" cy="365125"/>
          </a:xfrm>
          <a:custGeom>
            <a:avLst/>
            <a:gdLst>
              <a:gd name="T0" fmla="*/ 2147483646 w 54"/>
              <a:gd name="T1" fmla="*/ 2147483646 h 46"/>
              <a:gd name="T2" fmla="*/ 2147483646 w 54"/>
              <a:gd name="T3" fmla="*/ 2147483646 h 46"/>
              <a:gd name="T4" fmla="*/ 0 w 54"/>
              <a:gd name="T5" fmla="*/ 2147483646 h 46"/>
              <a:gd name="T6" fmla="*/ 2147483646 w 54"/>
              <a:gd name="T7" fmla="*/ 2147483646 h 46"/>
              <a:gd name="T8" fmla="*/ 2147483646 w 54"/>
              <a:gd name="T9" fmla="*/ 2147483646 h 46"/>
              <a:gd name="T10" fmla="*/ 2147483646 w 54"/>
              <a:gd name="T11" fmla="*/ 2147483646 h 46"/>
              <a:gd name="T12" fmla="*/ 2147483646 w 54"/>
              <a:gd name="T13" fmla="*/ 2147483646 h 46"/>
              <a:gd name="T14" fmla="*/ 2147483646 w 54"/>
              <a:gd name="T15" fmla="*/ 2147483646 h 46"/>
              <a:gd name="T16" fmla="*/ 2147483646 w 54"/>
              <a:gd name="T17" fmla="*/ 2147483646 h 46"/>
              <a:gd name="T18" fmla="*/ 0 w 54"/>
              <a:gd name="T19" fmla="*/ 2147483646 h 46"/>
              <a:gd name="T20" fmla="*/ 0 w 54"/>
              <a:gd name="T21" fmla="*/ 2147483646 h 46"/>
              <a:gd name="T22" fmla="*/ 2147483646 w 54"/>
              <a:gd name="T23" fmla="*/ 2147483646 h 46"/>
              <a:gd name="T24" fmla="*/ 2147483646 w 54"/>
              <a:gd name="T25" fmla="*/ 2147483646 h 46"/>
              <a:gd name="T26" fmla="*/ 2147483646 w 54"/>
              <a:gd name="T27" fmla="*/ 2147483646 h 46"/>
              <a:gd name="T28" fmla="*/ 2147483646 w 54"/>
              <a:gd name="T29" fmla="*/ 2147483646 h 46"/>
              <a:gd name="T30" fmla="*/ 2147483646 w 54"/>
              <a:gd name="T31" fmla="*/ 2147483646 h 46"/>
              <a:gd name="T32" fmla="*/ 2147483646 w 54"/>
              <a:gd name="T33" fmla="*/ 2147483646 h 46"/>
              <a:gd name="T34" fmla="*/ 2147483646 w 54"/>
              <a:gd name="T35" fmla="*/ 2147483646 h 46"/>
              <a:gd name="T36" fmla="*/ 2147483646 w 54"/>
              <a:gd name="T37" fmla="*/ 2147483646 h 46"/>
              <a:gd name="T38" fmla="*/ 2147483646 w 54"/>
              <a:gd name="T39" fmla="*/ 2147483646 h 46"/>
              <a:gd name="T40" fmla="*/ 2147483646 w 54"/>
              <a:gd name="T41" fmla="*/ 2147483646 h 46"/>
              <a:gd name="T42" fmla="*/ 2147483646 w 54"/>
              <a:gd name="T43" fmla="*/ 2147483646 h 46"/>
              <a:gd name="T44" fmla="*/ 2147483646 w 54"/>
              <a:gd name="T45" fmla="*/ 2147483646 h 46"/>
              <a:gd name="T46" fmla="*/ 2147483646 w 54"/>
              <a:gd name="T47" fmla="*/ 2147483646 h 46"/>
              <a:gd name="T48" fmla="*/ 2147483646 w 54"/>
              <a:gd name="T49" fmla="*/ 2147483646 h 46"/>
              <a:gd name="T50" fmla="*/ 2147483646 w 54"/>
              <a:gd name="T51" fmla="*/ 2147483646 h 46"/>
              <a:gd name="T52" fmla="*/ 2147483646 w 54"/>
              <a:gd name="T53" fmla="*/ 2147483646 h 46"/>
              <a:gd name="T54" fmla="*/ 2147483646 w 54"/>
              <a:gd name="T55" fmla="*/ 2147483646 h 46"/>
              <a:gd name="T56" fmla="*/ 2147483646 w 54"/>
              <a:gd name="T57" fmla="*/ 2147483646 h 46"/>
              <a:gd name="T58" fmla="*/ 2147483646 w 54"/>
              <a:gd name="T59" fmla="*/ 2147483646 h 46"/>
              <a:gd name="T60" fmla="*/ 2147483646 w 54"/>
              <a:gd name="T61" fmla="*/ 2147483646 h 46"/>
              <a:gd name="T62" fmla="*/ 2147483646 w 54"/>
              <a:gd name="T63" fmla="*/ 2147483646 h 46"/>
              <a:gd name="T64" fmla="*/ 2147483646 w 54"/>
              <a:gd name="T65" fmla="*/ 0 h 46"/>
              <a:gd name="T66" fmla="*/ 2147483646 w 54"/>
              <a:gd name="T67" fmla="*/ 0 h 46"/>
              <a:gd name="T68" fmla="*/ 2147483646 w 54"/>
              <a:gd name="T69" fmla="*/ 2147483646 h 46"/>
              <a:gd name="T70" fmla="*/ 2147483646 w 54"/>
              <a:gd name="T71" fmla="*/ 2147483646 h 46"/>
              <a:gd name="T72" fmla="*/ 2147483646 w 54"/>
              <a:gd name="T73" fmla="*/ 2147483646 h 46"/>
              <a:gd name="T74" fmla="*/ 2147483646 w 54"/>
              <a:gd name="T75" fmla="*/ 2147483646 h 46"/>
              <a:gd name="T76" fmla="*/ 2147483646 w 54"/>
              <a:gd name="T77" fmla="*/ 2147483646 h 46"/>
              <a:gd name="T78" fmla="*/ 2147483646 w 54"/>
              <a:gd name="T79" fmla="*/ 2147483646 h 46"/>
              <a:gd name="T80" fmla="*/ 2147483646 w 54"/>
              <a:gd name="T81" fmla="*/ 0 h 46"/>
              <a:gd name="T82" fmla="*/ 2147483646 w 54"/>
              <a:gd name="T83" fmla="*/ 0 h 46"/>
              <a:gd name="T84" fmla="*/ 2147483646 w 54"/>
              <a:gd name="T85" fmla="*/ 0 h 4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54" h="46">
                <a:moveTo>
                  <a:pt x="18" y="0"/>
                </a:moveTo>
                <a:lnTo>
                  <a:pt x="12" y="2"/>
                </a:lnTo>
                <a:lnTo>
                  <a:pt x="6" y="6"/>
                </a:lnTo>
                <a:lnTo>
                  <a:pt x="1" y="11"/>
                </a:lnTo>
                <a:lnTo>
                  <a:pt x="0" y="14"/>
                </a:lnTo>
                <a:lnTo>
                  <a:pt x="0" y="16"/>
                </a:lnTo>
                <a:lnTo>
                  <a:pt x="0" y="17"/>
                </a:lnTo>
                <a:lnTo>
                  <a:pt x="2" y="20"/>
                </a:lnTo>
                <a:lnTo>
                  <a:pt x="3" y="21"/>
                </a:lnTo>
                <a:lnTo>
                  <a:pt x="4" y="20"/>
                </a:lnTo>
                <a:lnTo>
                  <a:pt x="8" y="18"/>
                </a:lnTo>
                <a:lnTo>
                  <a:pt x="16" y="14"/>
                </a:lnTo>
                <a:lnTo>
                  <a:pt x="23" y="11"/>
                </a:lnTo>
                <a:lnTo>
                  <a:pt x="32" y="8"/>
                </a:lnTo>
                <a:lnTo>
                  <a:pt x="34" y="8"/>
                </a:lnTo>
                <a:lnTo>
                  <a:pt x="24" y="14"/>
                </a:lnTo>
                <a:lnTo>
                  <a:pt x="16" y="20"/>
                </a:lnTo>
                <a:lnTo>
                  <a:pt x="8" y="27"/>
                </a:lnTo>
                <a:lnTo>
                  <a:pt x="3" y="33"/>
                </a:lnTo>
                <a:lnTo>
                  <a:pt x="0" y="37"/>
                </a:lnTo>
                <a:lnTo>
                  <a:pt x="0" y="39"/>
                </a:lnTo>
                <a:lnTo>
                  <a:pt x="0" y="40"/>
                </a:lnTo>
                <a:lnTo>
                  <a:pt x="3" y="44"/>
                </a:lnTo>
                <a:lnTo>
                  <a:pt x="5" y="44"/>
                </a:lnTo>
                <a:lnTo>
                  <a:pt x="6" y="43"/>
                </a:lnTo>
                <a:lnTo>
                  <a:pt x="14" y="36"/>
                </a:lnTo>
                <a:lnTo>
                  <a:pt x="25" y="31"/>
                </a:lnTo>
                <a:lnTo>
                  <a:pt x="34" y="27"/>
                </a:lnTo>
                <a:lnTo>
                  <a:pt x="39" y="25"/>
                </a:lnTo>
                <a:lnTo>
                  <a:pt x="30" y="32"/>
                </a:lnTo>
                <a:lnTo>
                  <a:pt x="24" y="38"/>
                </a:lnTo>
                <a:lnTo>
                  <a:pt x="21" y="40"/>
                </a:lnTo>
                <a:lnTo>
                  <a:pt x="21" y="41"/>
                </a:lnTo>
                <a:lnTo>
                  <a:pt x="22" y="42"/>
                </a:lnTo>
                <a:lnTo>
                  <a:pt x="26" y="45"/>
                </a:lnTo>
                <a:lnTo>
                  <a:pt x="27" y="45"/>
                </a:lnTo>
                <a:lnTo>
                  <a:pt x="29" y="43"/>
                </a:lnTo>
                <a:lnTo>
                  <a:pt x="34" y="41"/>
                </a:lnTo>
                <a:lnTo>
                  <a:pt x="41" y="38"/>
                </a:lnTo>
                <a:lnTo>
                  <a:pt x="48" y="37"/>
                </a:lnTo>
                <a:lnTo>
                  <a:pt x="51" y="36"/>
                </a:lnTo>
                <a:lnTo>
                  <a:pt x="53" y="36"/>
                </a:lnTo>
                <a:lnTo>
                  <a:pt x="52" y="36"/>
                </a:lnTo>
                <a:lnTo>
                  <a:pt x="51" y="32"/>
                </a:lnTo>
                <a:lnTo>
                  <a:pt x="49" y="31"/>
                </a:lnTo>
                <a:lnTo>
                  <a:pt x="43" y="32"/>
                </a:lnTo>
                <a:lnTo>
                  <a:pt x="38" y="34"/>
                </a:lnTo>
                <a:lnTo>
                  <a:pt x="36" y="35"/>
                </a:lnTo>
                <a:lnTo>
                  <a:pt x="43" y="30"/>
                </a:lnTo>
                <a:lnTo>
                  <a:pt x="48" y="26"/>
                </a:lnTo>
                <a:lnTo>
                  <a:pt x="52" y="24"/>
                </a:lnTo>
                <a:lnTo>
                  <a:pt x="53" y="23"/>
                </a:lnTo>
                <a:lnTo>
                  <a:pt x="52" y="21"/>
                </a:lnTo>
                <a:lnTo>
                  <a:pt x="50" y="18"/>
                </a:lnTo>
                <a:lnTo>
                  <a:pt x="49" y="17"/>
                </a:lnTo>
                <a:lnTo>
                  <a:pt x="47" y="17"/>
                </a:lnTo>
                <a:lnTo>
                  <a:pt x="41" y="18"/>
                </a:lnTo>
                <a:lnTo>
                  <a:pt x="28" y="22"/>
                </a:lnTo>
                <a:lnTo>
                  <a:pt x="16" y="28"/>
                </a:lnTo>
                <a:lnTo>
                  <a:pt x="24" y="22"/>
                </a:lnTo>
                <a:lnTo>
                  <a:pt x="32" y="16"/>
                </a:lnTo>
                <a:lnTo>
                  <a:pt x="42" y="10"/>
                </a:lnTo>
                <a:lnTo>
                  <a:pt x="51" y="7"/>
                </a:lnTo>
                <a:lnTo>
                  <a:pt x="53" y="6"/>
                </a:lnTo>
                <a:lnTo>
                  <a:pt x="53" y="4"/>
                </a:lnTo>
                <a:lnTo>
                  <a:pt x="51" y="0"/>
                </a:lnTo>
                <a:lnTo>
                  <a:pt x="49" y="0"/>
                </a:lnTo>
                <a:lnTo>
                  <a:pt x="47" y="0"/>
                </a:lnTo>
                <a:lnTo>
                  <a:pt x="41" y="0"/>
                </a:lnTo>
                <a:lnTo>
                  <a:pt x="31" y="3"/>
                </a:lnTo>
                <a:lnTo>
                  <a:pt x="15" y="8"/>
                </a:lnTo>
                <a:lnTo>
                  <a:pt x="11" y="11"/>
                </a:lnTo>
                <a:lnTo>
                  <a:pt x="9" y="12"/>
                </a:lnTo>
                <a:lnTo>
                  <a:pt x="13" y="8"/>
                </a:lnTo>
                <a:lnTo>
                  <a:pt x="18" y="5"/>
                </a:lnTo>
                <a:lnTo>
                  <a:pt x="23" y="4"/>
                </a:lnTo>
                <a:lnTo>
                  <a:pt x="23" y="2"/>
                </a:lnTo>
                <a:lnTo>
                  <a:pt x="22" y="2"/>
                </a:lnTo>
                <a:lnTo>
                  <a:pt x="21" y="2"/>
                </a:lnTo>
                <a:lnTo>
                  <a:pt x="21" y="1"/>
                </a:lnTo>
                <a:lnTo>
                  <a:pt x="22" y="1"/>
                </a:lnTo>
                <a:lnTo>
                  <a:pt x="22" y="0"/>
                </a:lnTo>
                <a:lnTo>
                  <a:pt x="21" y="0"/>
                </a:lnTo>
                <a:lnTo>
                  <a:pt x="20" y="0"/>
                </a:lnTo>
                <a:lnTo>
                  <a:pt x="19" y="0"/>
                </a:lnTo>
                <a:lnTo>
                  <a:pt x="18" y="0"/>
                </a:lnTo>
              </a:path>
            </a:pathLst>
          </a:custGeom>
          <a:gradFill rotWithShape="1">
            <a:gsLst>
              <a:gs pos="0">
                <a:srgbClr val="EAEAEA"/>
              </a:gs>
              <a:gs pos="100000">
                <a:schemeClr val="bg2"/>
              </a:gs>
            </a:gsLst>
            <a:path path="rect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ctrTitle"/>
          </p:nvPr>
        </p:nvSpPr>
        <p:spPr>
          <a:xfrm>
            <a:off x="0" y="1484313"/>
            <a:ext cx="9144000" cy="2116137"/>
          </a:xfr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tint val="15294"/>
                  <a:invGamma/>
                </a:schemeClr>
              </a:gs>
            </a:gsLst>
            <a:lin ang="0" scaled="1"/>
          </a:gradFill>
          <a:ln w="12700" algn="ctr"/>
        </p:spPr>
        <p:txBody>
          <a:bodyPr wrap="none" lIns="111125" tIns="55562" rIns="111125" bIns="55562"/>
          <a:lstStyle>
            <a:lvl1pPr defTabSz="1096963" eaLnBrk="0" hangingPunct="0">
              <a:defRPr sz="2400" b="1">
                <a:solidFill>
                  <a:schemeClr val="bg1"/>
                </a:solidFill>
                <a:effectLst/>
              </a:defRPr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5134" name="Rectangle 1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2765300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1394404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0063" y="144463"/>
            <a:ext cx="2057400" cy="572928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77863" y="144463"/>
            <a:ext cx="6019800" cy="5729287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1685747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2947802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331799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77863" y="1171575"/>
            <a:ext cx="4038600" cy="4702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868863" y="1171575"/>
            <a:ext cx="4038600" cy="4702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2811784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25815141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204371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1411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0974550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539360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36D193AE-3F7B-1146-A104-D03CD430944B}"/>
              </a:ext>
            </a:extLst>
          </p:cNvPr>
          <p:cNvSpPr>
            <a:spLocks noChangeArrowheads="1"/>
          </p:cNvSpPr>
          <p:nvPr/>
        </p:nvSpPr>
        <p:spPr bwMode="hidden">
          <a:xfrm>
            <a:off x="11113" y="11113"/>
            <a:ext cx="1724025" cy="6765925"/>
          </a:xfrm>
          <a:prstGeom prst="rect">
            <a:avLst/>
          </a:prstGeom>
          <a:gradFill rotWithShape="1">
            <a:gsLst>
              <a:gs pos="0">
                <a:srgbClr val="CCCCE6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endParaRPr lang="en-GB" altLang="es-ES_tradnl">
              <a:latin typeface="Times New Roman" charset="0"/>
            </a:endParaRP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AF61B668-1C6F-EF4E-B480-BC7CE342A5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238" y="258763"/>
            <a:ext cx="585787" cy="460375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endParaRPr lang="en-GB" altLang="es-ES_tradnl">
              <a:latin typeface="Times New Roman" charset="0"/>
            </a:endParaRP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4C1F2749-E0F5-BC4C-8181-366B2414E4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8813" y="349250"/>
            <a:ext cx="368300" cy="404813"/>
          </a:xfrm>
          <a:prstGeom prst="rect">
            <a:avLst/>
          </a:prstGeom>
          <a:solidFill>
            <a:srgbClr val="999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endParaRPr lang="en-GB" altLang="es-ES_tradnl">
              <a:latin typeface="Times New Roman" charset="0"/>
            </a:endParaRPr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E45C00C1-D220-B849-B27B-B173231E5E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6863" y="719138"/>
            <a:ext cx="357187" cy="393700"/>
          </a:xfrm>
          <a:prstGeom prst="rect">
            <a:avLst/>
          </a:prstGeom>
          <a:solidFill>
            <a:srgbClr val="999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endParaRPr lang="en-GB" altLang="es-ES_tradnl">
              <a:latin typeface="Times New Roman" charset="0"/>
            </a:endParaRPr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199BEF45-925A-B34B-9A0E-B51908E4887D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122238" y="719138"/>
            <a:ext cx="8882062" cy="42862"/>
          </a:xfrm>
          <a:prstGeom prst="rect">
            <a:avLst/>
          </a:prstGeom>
          <a:gradFill rotWithShape="1">
            <a:gsLst>
              <a:gs pos="0">
                <a:srgbClr val="00007D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endParaRPr lang="en-GB" altLang="es-ES_tradnl">
              <a:latin typeface="Times New Roman" charset="0"/>
            </a:endParaRPr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FA8DED44-4A74-404B-8613-94E77FE9BE1E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0" y="6338888"/>
            <a:ext cx="8882063" cy="533400"/>
          </a:xfrm>
          <a:prstGeom prst="rect">
            <a:avLst/>
          </a:prstGeom>
          <a:gradFill rotWithShape="1">
            <a:gsLst>
              <a:gs pos="0">
                <a:srgbClr val="00007D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endParaRPr lang="en-GB" altLang="es-ES_tradnl">
              <a:latin typeface="Times New Roman" charset="0"/>
            </a:endParaRPr>
          </a:p>
        </p:txBody>
      </p:sp>
      <p:sp>
        <p:nvSpPr>
          <p:cNvPr id="1032" name="Rectangle 8">
            <a:extLst>
              <a:ext uri="{FF2B5EF4-FFF2-40B4-BE49-F238E27FC236}">
                <a16:creationId xmlns:a16="http://schemas.microsoft.com/office/drawing/2014/main" id="{70529DF7-31AF-6646-B78E-3C380F59F44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58775" y="6643688"/>
            <a:ext cx="415925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 defTabSz="1746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1746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1746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1746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1746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17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17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17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17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defRPr/>
            </a:pPr>
            <a:r>
              <a:rPr lang="es-ES_tradnl" altLang="es-ES_tradnl" sz="1800" b="1">
                <a:solidFill>
                  <a:srgbClr val="EAEAEA"/>
                </a:solidFill>
                <a:latin typeface="Times New Roman" charset="0"/>
              </a:rPr>
              <a:t>DIE</a:t>
            </a:r>
          </a:p>
        </p:txBody>
      </p:sp>
      <p:sp>
        <p:nvSpPr>
          <p:cNvPr id="1033" name="Freeform 9">
            <a:extLst>
              <a:ext uri="{FF2B5EF4-FFF2-40B4-BE49-F238E27FC236}">
                <a16:creationId xmlns:a16="http://schemas.microsoft.com/office/drawing/2014/main" id="{6B9EF602-5E11-3E4E-8AD2-96AA11B75DA6}"/>
              </a:ext>
            </a:extLst>
          </p:cNvPr>
          <p:cNvSpPr>
            <a:spLocks noChangeAspect="1"/>
          </p:cNvSpPr>
          <p:nvPr/>
        </p:nvSpPr>
        <p:spPr bwMode="auto">
          <a:xfrm>
            <a:off x="182563" y="6432550"/>
            <a:ext cx="590550" cy="215900"/>
          </a:xfrm>
          <a:custGeom>
            <a:avLst/>
            <a:gdLst>
              <a:gd name="T0" fmla="*/ 0 w 193"/>
              <a:gd name="T1" fmla="*/ 2147483646 h 60"/>
              <a:gd name="T2" fmla="*/ 2147483646 w 193"/>
              <a:gd name="T3" fmla="*/ 2147483646 h 60"/>
              <a:gd name="T4" fmla="*/ 2147483646 w 193"/>
              <a:gd name="T5" fmla="*/ 0 h 60"/>
              <a:gd name="T6" fmla="*/ 0 w 193"/>
              <a:gd name="T7" fmla="*/ 0 h 60"/>
              <a:gd name="T8" fmla="*/ 0 w 193"/>
              <a:gd name="T9" fmla="*/ 2147483646 h 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3" h="60">
                <a:moveTo>
                  <a:pt x="0" y="59"/>
                </a:moveTo>
                <a:lnTo>
                  <a:pt x="192" y="59"/>
                </a:lnTo>
                <a:lnTo>
                  <a:pt x="192" y="0"/>
                </a:lnTo>
                <a:lnTo>
                  <a:pt x="0" y="0"/>
                </a:lnTo>
                <a:lnTo>
                  <a:pt x="0" y="59"/>
                </a:lnTo>
              </a:path>
            </a:pathLst>
          </a:cu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19522E80-4264-084A-B8AA-798C1FAC3AB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17488" y="6446838"/>
            <a:ext cx="520700" cy="16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 defTabSz="1746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1746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1746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1746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1746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17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17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17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174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defRPr/>
            </a:pPr>
            <a:r>
              <a:rPr lang="es-ES_tradnl" altLang="es-ES_tradnl" sz="1800" b="1">
                <a:solidFill>
                  <a:srgbClr val="00007D"/>
                </a:solidFill>
                <a:latin typeface="Times New Roman" charset="0"/>
              </a:rPr>
              <a:t>UPM</a:t>
            </a:r>
          </a:p>
        </p:txBody>
      </p:sp>
      <p:sp>
        <p:nvSpPr>
          <p:cNvPr id="1035" name="Freeform 11">
            <a:extLst>
              <a:ext uri="{FF2B5EF4-FFF2-40B4-BE49-F238E27FC236}">
                <a16:creationId xmlns:a16="http://schemas.microsoft.com/office/drawing/2014/main" id="{70477BB7-5A10-C64E-9771-44A5FC82D275}"/>
              </a:ext>
            </a:extLst>
          </p:cNvPr>
          <p:cNvSpPr>
            <a:spLocks noChangeAspect="1"/>
          </p:cNvSpPr>
          <p:nvPr/>
        </p:nvSpPr>
        <p:spPr bwMode="auto">
          <a:xfrm>
            <a:off x="168275" y="6673850"/>
            <a:ext cx="177800" cy="150813"/>
          </a:xfrm>
          <a:custGeom>
            <a:avLst/>
            <a:gdLst>
              <a:gd name="T0" fmla="*/ 2147483646 w 54"/>
              <a:gd name="T1" fmla="*/ 2147483646 h 46"/>
              <a:gd name="T2" fmla="*/ 2147483646 w 54"/>
              <a:gd name="T3" fmla="*/ 2147483646 h 46"/>
              <a:gd name="T4" fmla="*/ 0 w 54"/>
              <a:gd name="T5" fmla="*/ 2147483646 h 46"/>
              <a:gd name="T6" fmla="*/ 2147483646 w 54"/>
              <a:gd name="T7" fmla="*/ 2147483646 h 46"/>
              <a:gd name="T8" fmla="*/ 2147483646 w 54"/>
              <a:gd name="T9" fmla="*/ 2147483646 h 46"/>
              <a:gd name="T10" fmla="*/ 2147483646 w 54"/>
              <a:gd name="T11" fmla="*/ 2147483646 h 46"/>
              <a:gd name="T12" fmla="*/ 2147483646 w 54"/>
              <a:gd name="T13" fmla="*/ 2147483646 h 46"/>
              <a:gd name="T14" fmla="*/ 2147483646 w 54"/>
              <a:gd name="T15" fmla="*/ 2147483646 h 46"/>
              <a:gd name="T16" fmla="*/ 2147483646 w 54"/>
              <a:gd name="T17" fmla="*/ 2147483646 h 46"/>
              <a:gd name="T18" fmla="*/ 0 w 54"/>
              <a:gd name="T19" fmla="*/ 2147483646 h 46"/>
              <a:gd name="T20" fmla="*/ 0 w 54"/>
              <a:gd name="T21" fmla="*/ 2147483646 h 46"/>
              <a:gd name="T22" fmla="*/ 2147483646 w 54"/>
              <a:gd name="T23" fmla="*/ 2147483646 h 46"/>
              <a:gd name="T24" fmla="*/ 2147483646 w 54"/>
              <a:gd name="T25" fmla="*/ 2147483646 h 46"/>
              <a:gd name="T26" fmla="*/ 2147483646 w 54"/>
              <a:gd name="T27" fmla="*/ 2147483646 h 46"/>
              <a:gd name="T28" fmla="*/ 2147483646 w 54"/>
              <a:gd name="T29" fmla="*/ 2147483646 h 46"/>
              <a:gd name="T30" fmla="*/ 2147483646 w 54"/>
              <a:gd name="T31" fmla="*/ 2147483646 h 46"/>
              <a:gd name="T32" fmla="*/ 2147483646 w 54"/>
              <a:gd name="T33" fmla="*/ 2147483646 h 46"/>
              <a:gd name="T34" fmla="*/ 2147483646 w 54"/>
              <a:gd name="T35" fmla="*/ 2147483646 h 46"/>
              <a:gd name="T36" fmla="*/ 2147483646 w 54"/>
              <a:gd name="T37" fmla="*/ 2147483646 h 46"/>
              <a:gd name="T38" fmla="*/ 2147483646 w 54"/>
              <a:gd name="T39" fmla="*/ 2147483646 h 46"/>
              <a:gd name="T40" fmla="*/ 2147483646 w 54"/>
              <a:gd name="T41" fmla="*/ 2147483646 h 46"/>
              <a:gd name="T42" fmla="*/ 2147483646 w 54"/>
              <a:gd name="T43" fmla="*/ 2147483646 h 46"/>
              <a:gd name="T44" fmla="*/ 2147483646 w 54"/>
              <a:gd name="T45" fmla="*/ 2147483646 h 46"/>
              <a:gd name="T46" fmla="*/ 2147483646 w 54"/>
              <a:gd name="T47" fmla="*/ 2147483646 h 46"/>
              <a:gd name="T48" fmla="*/ 2147483646 w 54"/>
              <a:gd name="T49" fmla="*/ 2147483646 h 46"/>
              <a:gd name="T50" fmla="*/ 2147483646 w 54"/>
              <a:gd name="T51" fmla="*/ 2147483646 h 46"/>
              <a:gd name="T52" fmla="*/ 2147483646 w 54"/>
              <a:gd name="T53" fmla="*/ 2147483646 h 46"/>
              <a:gd name="T54" fmla="*/ 2147483646 w 54"/>
              <a:gd name="T55" fmla="*/ 2147483646 h 46"/>
              <a:gd name="T56" fmla="*/ 2147483646 w 54"/>
              <a:gd name="T57" fmla="*/ 2147483646 h 46"/>
              <a:gd name="T58" fmla="*/ 2147483646 w 54"/>
              <a:gd name="T59" fmla="*/ 2147483646 h 46"/>
              <a:gd name="T60" fmla="*/ 2147483646 w 54"/>
              <a:gd name="T61" fmla="*/ 2147483646 h 46"/>
              <a:gd name="T62" fmla="*/ 2147483646 w 54"/>
              <a:gd name="T63" fmla="*/ 2147483646 h 46"/>
              <a:gd name="T64" fmla="*/ 2147483646 w 54"/>
              <a:gd name="T65" fmla="*/ 0 h 46"/>
              <a:gd name="T66" fmla="*/ 2147483646 w 54"/>
              <a:gd name="T67" fmla="*/ 0 h 46"/>
              <a:gd name="T68" fmla="*/ 2147483646 w 54"/>
              <a:gd name="T69" fmla="*/ 2147483646 h 46"/>
              <a:gd name="T70" fmla="*/ 2147483646 w 54"/>
              <a:gd name="T71" fmla="*/ 2147483646 h 46"/>
              <a:gd name="T72" fmla="*/ 2147483646 w 54"/>
              <a:gd name="T73" fmla="*/ 2147483646 h 46"/>
              <a:gd name="T74" fmla="*/ 2147483646 w 54"/>
              <a:gd name="T75" fmla="*/ 2147483646 h 46"/>
              <a:gd name="T76" fmla="*/ 2147483646 w 54"/>
              <a:gd name="T77" fmla="*/ 2147483646 h 46"/>
              <a:gd name="T78" fmla="*/ 2147483646 w 54"/>
              <a:gd name="T79" fmla="*/ 2147483646 h 46"/>
              <a:gd name="T80" fmla="*/ 2147483646 w 54"/>
              <a:gd name="T81" fmla="*/ 0 h 46"/>
              <a:gd name="T82" fmla="*/ 2147483646 w 54"/>
              <a:gd name="T83" fmla="*/ 0 h 46"/>
              <a:gd name="T84" fmla="*/ 2147483646 w 54"/>
              <a:gd name="T85" fmla="*/ 0 h 4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54" h="46">
                <a:moveTo>
                  <a:pt x="18" y="0"/>
                </a:moveTo>
                <a:lnTo>
                  <a:pt x="12" y="2"/>
                </a:lnTo>
                <a:lnTo>
                  <a:pt x="6" y="6"/>
                </a:lnTo>
                <a:lnTo>
                  <a:pt x="1" y="11"/>
                </a:lnTo>
                <a:lnTo>
                  <a:pt x="0" y="14"/>
                </a:lnTo>
                <a:lnTo>
                  <a:pt x="0" y="16"/>
                </a:lnTo>
                <a:lnTo>
                  <a:pt x="0" y="17"/>
                </a:lnTo>
                <a:lnTo>
                  <a:pt x="2" y="20"/>
                </a:lnTo>
                <a:lnTo>
                  <a:pt x="3" y="21"/>
                </a:lnTo>
                <a:lnTo>
                  <a:pt x="4" y="20"/>
                </a:lnTo>
                <a:lnTo>
                  <a:pt x="8" y="18"/>
                </a:lnTo>
                <a:lnTo>
                  <a:pt x="16" y="14"/>
                </a:lnTo>
                <a:lnTo>
                  <a:pt x="23" y="11"/>
                </a:lnTo>
                <a:lnTo>
                  <a:pt x="32" y="8"/>
                </a:lnTo>
                <a:lnTo>
                  <a:pt x="34" y="8"/>
                </a:lnTo>
                <a:lnTo>
                  <a:pt x="24" y="14"/>
                </a:lnTo>
                <a:lnTo>
                  <a:pt x="16" y="20"/>
                </a:lnTo>
                <a:lnTo>
                  <a:pt x="8" y="27"/>
                </a:lnTo>
                <a:lnTo>
                  <a:pt x="3" y="33"/>
                </a:lnTo>
                <a:lnTo>
                  <a:pt x="0" y="37"/>
                </a:lnTo>
                <a:lnTo>
                  <a:pt x="0" y="39"/>
                </a:lnTo>
                <a:lnTo>
                  <a:pt x="0" y="40"/>
                </a:lnTo>
                <a:lnTo>
                  <a:pt x="3" y="44"/>
                </a:lnTo>
                <a:lnTo>
                  <a:pt x="5" y="44"/>
                </a:lnTo>
                <a:lnTo>
                  <a:pt x="6" y="43"/>
                </a:lnTo>
                <a:lnTo>
                  <a:pt x="14" y="36"/>
                </a:lnTo>
                <a:lnTo>
                  <a:pt x="25" y="31"/>
                </a:lnTo>
                <a:lnTo>
                  <a:pt x="34" y="27"/>
                </a:lnTo>
                <a:lnTo>
                  <a:pt x="39" y="25"/>
                </a:lnTo>
                <a:lnTo>
                  <a:pt x="30" y="32"/>
                </a:lnTo>
                <a:lnTo>
                  <a:pt x="24" y="38"/>
                </a:lnTo>
                <a:lnTo>
                  <a:pt x="21" y="40"/>
                </a:lnTo>
                <a:lnTo>
                  <a:pt x="21" y="41"/>
                </a:lnTo>
                <a:lnTo>
                  <a:pt x="22" y="42"/>
                </a:lnTo>
                <a:lnTo>
                  <a:pt x="26" y="45"/>
                </a:lnTo>
                <a:lnTo>
                  <a:pt x="27" y="45"/>
                </a:lnTo>
                <a:lnTo>
                  <a:pt x="29" y="43"/>
                </a:lnTo>
                <a:lnTo>
                  <a:pt x="34" y="41"/>
                </a:lnTo>
                <a:lnTo>
                  <a:pt x="41" y="38"/>
                </a:lnTo>
                <a:lnTo>
                  <a:pt x="48" y="37"/>
                </a:lnTo>
                <a:lnTo>
                  <a:pt x="51" y="36"/>
                </a:lnTo>
                <a:lnTo>
                  <a:pt x="53" y="36"/>
                </a:lnTo>
                <a:lnTo>
                  <a:pt x="52" y="36"/>
                </a:lnTo>
                <a:lnTo>
                  <a:pt x="51" y="32"/>
                </a:lnTo>
                <a:lnTo>
                  <a:pt x="49" y="31"/>
                </a:lnTo>
                <a:lnTo>
                  <a:pt x="43" y="32"/>
                </a:lnTo>
                <a:lnTo>
                  <a:pt x="38" y="34"/>
                </a:lnTo>
                <a:lnTo>
                  <a:pt x="36" y="35"/>
                </a:lnTo>
                <a:lnTo>
                  <a:pt x="43" y="30"/>
                </a:lnTo>
                <a:lnTo>
                  <a:pt x="48" y="26"/>
                </a:lnTo>
                <a:lnTo>
                  <a:pt x="52" y="24"/>
                </a:lnTo>
                <a:lnTo>
                  <a:pt x="53" y="23"/>
                </a:lnTo>
                <a:lnTo>
                  <a:pt x="52" y="21"/>
                </a:lnTo>
                <a:lnTo>
                  <a:pt x="50" y="18"/>
                </a:lnTo>
                <a:lnTo>
                  <a:pt x="49" y="17"/>
                </a:lnTo>
                <a:lnTo>
                  <a:pt x="47" y="17"/>
                </a:lnTo>
                <a:lnTo>
                  <a:pt x="41" y="18"/>
                </a:lnTo>
                <a:lnTo>
                  <a:pt x="28" y="22"/>
                </a:lnTo>
                <a:lnTo>
                  <a:pt x="16" y="28"/>
                </a:lnTo>
                <a:lnTo>
                  <a:pt x="24" y="22"/>
                </a:lnTo>
                <a:lnTo>
                  <a:pt x="32" y="16"/>
                </a:lnTo>
                <a:lnTo>
                  <a:pt x="42" y="10"/>
                </a:lnTo>
                <a:lnTo>
                  <a:pt x="51" y="7"/>
                </a:lnTo>
                <a:lnTo>
                  <a:pt x="53" y="6"/>
                </a:lnTo>
                <a:lnTo>
                  <a:pt x="53" y="4"/>
                </a:lnTo>
                <a:lnTo>
                  <a:pt x="51" y="0"/>
                </a:lnTo>
                <a:lnTo>
                  <a:pt x="49" y="0"/>
                </a:lnTo>
                <a:lnTo>
                  <a:pt x="47" y="0"/>
                </a:lnTo>
                <a:lnTo>
                  <a:pt x="41" y="0"/>
                </a:lnTo>
                <a:lnTo>
                  <a:pt x="31" y="3"/>
                </a:lnTo>
                <a:lnTo>
                  <a:pt x="15" y="8"/>
                </a:lnTo>
                <a:lnTo>
                  <a:pt x="11" y="11"/>
                </a:lnTo>
                <a:lnTo>
                  <a:pt x="9" y="12"/>
                </a:lnTo>
                <a:lnTo>
                  <a:pt x="13" y="8"/>
                </a:lnTo>
                <a:lnTo>
                  <a:pt x="18" y="5"/>
                </a:lnTo>
                <a:lnTo>
                  <a:pt x="23" y="4"/>
                </a:lnTo>
                <a:lnTo>
                  <a:pt x="23" y="2"/>
                </a:lnTo>
                <a:lnTo>
                  <a:pt x="22" y="2"/>
                </a:lnTo>
                <a:lnTo>
                  <a:pt x="21" y="2"/>
                </a:lnTo>
                <a:lnTo>
                  <a:pt x="21" y="1"/>
                </a:lnTo>
                <a:lnTo>
                  <a:pt x="22" y="1"/>
                </a:lnTo>
                <a:lnTo>
                  <a:pt x="22" y="0"/>
                </a:lnTo>
                <a:lnTo>
                  <a:pt x="21" y="0"/>
                </a:lnTo>
                <a:lnTo>
                  <a:pt x="20" y="0"/>
                </a:lnTo>
                <a:lnTo>
                  <a:pt x="19" y="0"/>
                </a:lnTo>
                <a:lnTo>
                  <a:pt x="18" y="0"/>
                </a:lnTo>
              </a:path>
            </a:pathLst>
          </a:cu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6" name="Freeform 12">
            <a:extLst>
              <a:ext uri="{FF2B5EF4-FFF2-40B4-BE49-F238E27FC236}">
                <a16:creationId xmlns:a16="http://schemas.microsoft.com/office/drawing/2014/main" id="{F9D9F1BF-B000-D04D-98E0-93BA552969AA}"/>
              </a:ext>
            </a:extLst>
          </p:cNvPr>
          <p:cNvSpPr>
            <a:spLocks noChangeAspect="1"/>
          </p:cNvSpPr>
          <p:nvPr/>
        </p:nvSpPr>
        <p:spPr bwMode="auto">
          <a:xfrm>
            <a:off x="182563" y="306388"/>
            <a:ext cx="431800" cy="365125"/>
          </a:xfrm>
          <a:custGeom>
            <a:avLst/>
            <a:gdLst>
              <a:gd name="T0" fmla="*/ 2147483646 w 54"/>
              <a:gd name="T1" fmla="*/ 2147483646 h 46"/>
              <a:gd name="T2" fmla="*/ 2147483646 w 54"/>
              <a:gd name="T3" fmla="*/ 2147483646 h 46"/>
              <a:gd name="T4" fmla="*/ 0 w 54"/>
              <a:gd name="T5" fmla="*/ 2147483646 h 46"/>
              <a:gd name="T6" fmla="*/ 2147483646 w 54"/>
              <a:gd name="T7" fmla="*/ 2147483646 h 46"/>
              <a:gd name="T8" fmla="*/ 2147483646 w 54"/>
              <a:gd name="T9" fmla="*/ 2147483646 h 46"/>
              <a:gd name="T10" fmla="*/ 2147483646 w 54"/>
              <a:gd name="T11" fmla="*/ 2147483646 h 46"/>
              <a:gd name="T12" fmla="*/ 2147483646 w 54"/>
              <a:gd name="T13" fmla="*/ 2147483646 h 46"/>
              <a:gd name="T14" fmla="*/ 2147483646 w 54"/>
              <a:gd name="T15" fmla="*/ 2147483646 h 46"/>
              <a:gd name="T16" fmla="*/ 2147483646 w 54"/>
              <a:gd name="T17" fmla="*/ 2147483646 h 46"/>
              <a:gd name="T18" fmla="*/ 0 w 54"/>
              <a:gd name="T19" fmla="*/ 2147483646 h 46"/>
              <a:gd name="T20" fmla="*/ 0 w 54"/>
              <a:gd name="T21" fmla="*/ 2147483646 h 46"/>
              <a:gd name="T22" fmla="*/ 2147483646 w 54"/>
              <a:gd name="T23" fmla="*/ 2147483646 h 46"/>
              <a:gd name="T24" fmla="*/ 2147483646 w 54"/>
              <a:gd name="T25" fmla="*/ 2147483646 h 46"/>
              <a:gd name="T26" fmla="*/ 2147483646 w 54"/>
              <a:gd name="T27" fmla="*/ 2147483646 h 46"/>
              <a:gd name="T28" fmla="*/ 2147483646 w 54"/>
              <a:gd name="T29" fmla="*/ 2147483646 h 46"/>
              <a:gd name="T30" fmla="*/ 2147483646 w 54"/>
              <a:gd name="T31" fmla="*/ 2147483646 h 46"/>
              <a:gd name="T32" fmla="*/ 2147483646 w 54"/>
              <a:gd name="T33" fmla="*/ 2147483646 h 46"/>
              <a:gd name="T34" fmla="*/ 2147483646 w 54"/>
              <a:gd name="T35" fmla="*/ 2147483646 h 46"/>
              <a:gd name="T36" fmla="*/ 2147483646 w 54"/>
              <a:gd name="T37" fmla="*/ 2147483646 h 46"/>
              <a:gd name="T38" fmla="*/ 2147483646 w 54"/>
              <a:gd name="T39" fmla="*/ 2147483646 h 46"/>
              <a:gd name="T40" fmla="*/ 2147483646 w 54"/>
              <a:gd name="T41" fmla="*/ 2147483646 h 46"/>
              <a:gd name="T42" fmla="*/ 2147483646 w 54"/>
              <a:gd name="T43" fmla="*/ 2147483646 h 46"/>
              <a:gd name="T44" fmla="*/ 2147483646 w 54"/>
              <a:gd name="T45" fmla="*/ 2147483646 h 46"/>
              <a:gd name="T46" fmla="*/ 2147483646 w 54"/>
              <a:gd name="T47" fmla="*/ 2147483646 h 46"/>
              <a:gd name="T48" fmla="*/ 2147483646 w 54"/>
              <a:gd name="T49" fmla="*/ 2147483646 h 46"/>
              <a:gd name="T50" fmla="*/ 2147483646 w 54"/>
              <a:gd name="T51" fmla="*/ 2147483646 h 46"/>
              <a:gd name="T52" fmla="*/ 2147483646 w 54"/>
              <a:gd name="T53" fmla="*/ 2147483646 h 46"/>
              <a:gd name="T54" fmla="*/ 2147483646 w 54"/>
              <a:gd name="T55" fmla="*/ 2147483646 h 46"/>
              <a:gd name="T56" fmla="*/ 2147483646 w 54"/>
              <a:gd name="T57" fmla="*/ 2147483646 h 46"/>
              <a:gd name="T58" fmla="*/ 2147483646 w 54"/>
              <a:gd name="T59" fmla="*/ 2147483646 h 46"/>
              <a:gd name="T60" fmla="*/ 2147483646 w 54"/>
              <a:gd name="T61" fmla="*/ 2147483646 h 46"/>
              <a:gd name="T62" fmla="*/ 2147483646 w 54"/>
              <a:gd name="T63" fmla="*/ 2147483646 h 46"/>
              <a:gd name="T64" fmla="*/ 2147483646 w 54"/>
              <a:gd name="T65" fmla="*/ 0 h 46"/>
              <a:gd name="T66" fmla="*/ 2147483646 w 54"/>
              <a:gd name="T67" fmla="*/ 0 h 46"/>
              <a:gd name="T68" fmla="*/ 2147483646 w 54"/>
              <a:gd name="T69" fmla="*/ 2147483646 h 46"/>
              <a:gd name="T70" fmla="*/ 2147483646 w 54"/>
              <a:gd name="T71" fmla="*/ 2147483646 h 46"/>
              <a:gd name="T72" fmla="*/ 2147483646 w 54"/>
              <a:gd name="T73" fmla="*/ 2147483646 h 46"/>
              <a:gd name="T74" fmla="*/ 2147483646 w 54"/>
              <a:gd name="T75" fmla="*/ 2147483646 h 46"/>
              <a:gd name="T76" fmla="*/ 2147483646 w 54"/>
              <a:gd name="T77" fmla="*/ 2147483646 h 46"/>
              <a:gd name="T78" fmla="*/ 2147483646 w 54"/>
              <a:gd name="T79" fmla="*/ 2147483646 h 46"/>
              <a:gd name="T80" fmla="*/ 2147483646 w 54"/>
              <a:gd name="T81" fmla="*/ 0 h 46"/>
              <a:gd name="T82" fmla="*/ 2147483646 w 54"/>
              <a:gd name="T83" fmla="*/ 0 h 46"/>
              <a:gd name="T84" fmla="*/ 2147483646 w 54"/>
              <a:gd name="T85" fmla="*/ 0 h 4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54" h="46">
                <a:moveTo>
                  <a:pt x="18" y="0"/>
                </a:moveTo>
                <a:lnTo>
                  <a:pt x="12" y="2"/>
                </a:lnTo>
                <a:lnTo>
                  <a:pt x="6" y="6"/>
                </a:lnTo>
                <a:lnTo>
                  <a:pt x="1" y="11"/>
                </a:lnTo>
                <a:lnTo>
                  <a:pt x="0" y="14"/>
                </a:lnTo>
                <a:lnTo>
                  <a:pt x="0" y="16"/>
                </a:lnTo>
                <a:lnTo>
                  <a:pt x="0" y="17"/>
                </a:lnTo>
                <a:lnTo>
                  <a:pt x="2" y="20"/>
                </a:lnTo>
                <a:lnTo>
                  <a:pt x="3" y="21"/>
                </a:lnTo>
                <a:lnTo>
                  <a:pt x="4" y="20"/>
                </a:lnTo>
                <a:lnTo>
                  <a:pt x="8" y="18"/>
                </a:lnTo>
                <a:lnTo>
                  <a:pt x="16" y="14"/>
                </a:lnTo>
                <a:lnTo>
                  <a:pt x="23" y="11"/>
                </a:lnTo>
                <a:lnTo>
                  <a:pt x="32" y="8"/>
                </a:lnTo>
                <a:lnTo>
                  <a:pt x="34" y="8"/>
                </a:lnTo>
                <a:lnTo>
                  <a:pt x="24" y="14"/>
                </a:lnTo>
                <a:lnTo>
                  <a:pt x="16" y="20"/>
                </a:lnTo>
                <a:lnTo>
                  <a:pt x="8" y="27"/>
                </a:lnTo>
                <a:lnTo>
                  <a:pt x="3" y="33"/>
                </a:lnTo>
                <a:lnTo>
                  <a:pt x="0" y="37"/>
                </a:lnTo>
                <a:lnTo>
                  <a:pt x="0" y="39"/>
                </a:lnTo>
                <a:lnTo>
                  <a:pt x="0" y="40"/>
                </a:lnTo>
                <a:lnTo>
                  <a:pt x="3" y="44"/>
                </a:lnTo>
                <a:lnTo>
                  <a:pt x="5" y="44"/>
                </a:lnTo>
                <a:lnTo>
                  <a:pt x="6" y="43"/>
                </a:lnTo>
                <a:lnTo>
                  <a:pt x="14" y="36"/>
                </a:lnTo>
                <a:lnTo>
                  <a:pt x="25" y="31"/>
                </a:lnTo>
                <a:lnTo>
                  <a:pt x="34" y="27"/>
                </a:lnTo>
                <a:lnTo>
                  <a:pt x="39" y="25"/>
                </a:lnTo>
                <a:lnTo>
                  <a:pt x="30" y="32"/>
                </a:lnTo>
                <a:lnTo>
                  <a:pt x="24" y="38"/>
                </a:lnTo>
                <a:lnTo>
                  <a:pt x="21" y="40"/>
                </a:lnTo>
                <a:lnTo>
                  <a:pt x="21" y="41"/>
                </a:lnTo>
                <a:lnTo>
                  <a:pt x="22" y="42"/>
                </a:lnTo>
                <a:lnTo>
                  <a:pt x="26" y="45"/>
                </a:lnTo>
                <a:lnTo>
                  <a:pt x="27" y="45"/>
                </a:lnTo>
                <a:lnTo>
                  <a:pt x="29" y="43"/>
                </a:lnTo>
                <a:lnTo>
                  <a:pt x="34" y="41"/>
                </a:lnTo>
                <a:lnTo>
                  <a:pt x="41" y="38"/>
                </a:lnTo>
                <a:lnTo>
                  <a:pt x="48" y="37"/>
                </a:lnTo>
                <a:lnTo>
                  <a:pt x="51" y="36"/>
                </a:lnTo>
                <a:lnTo>
                  <a:pt x="53" y="36"/>
                </a:lnTo>
                <a:lnTo>
                  <a:pt x="52" y="36"/>
                </a:lnTo>
                <a:lnTo>
                  <a:pt x="51" y="32"/>
                </a:lnTo>
                <a:lnTo>
                  <a:pt x="49" y="31"/>
                </a:lnTo>
                <a:lnTo>
                  <a:pt x="43" y="32"/>
                </a:lnTo>
                <a:lnTo>
                  <a:pt x="38" y="34"/>
                </a:lnTo>
                <a:lnTo>
                  <a:pt x="36" y="35"/>
                </a:lnTo>
                <a:lnTo>
                  <a:pt x="43" y="30"/>
                </a:lnTo>
                <a:lnTo>
                  <a:pt x="48" y="26"/>
                </a:lnTo>
                <a:lnTo>
                  <a:pt x="52" y="24"/>
                </a:lnTo>
                <a:lnTo>
                  <a:pt x="53" y="23"/>
                </a:lnTo>
                <a:lnTo>
                  <a:pt x="52" y="21"/>
                </a:lnTo>
                <a:lnTo>
                  <a:pt x="50" y="18"/>
                </a:lnTo>
                <a:lnTo>
                  <a:pt x="49" y="17"/>
                </a:lnTo>
                <a:lnTo>
                  <a:pt x="47" y="17"/>
                </a:lnTo>
                <a:lnTo>
                  <a:pt x="41" y="18"/>
                </a:lnTo>
                <a:lnTo>
                  <a:pt x="28" y="22"/>
                </a:lnTo>
                <a:lnTo>
                  <a:pt x="16" y="28"/>
                </a:lnTo>
                <a:lnTo>
                  <a:pt x="24" y="22"/>
                </a:lnTo>
                <a:lnTo>
                  <a:pt x="32" y="16"/>
                </a:lnTo>
                <a:lnTo>
                  <a:pt x="42" y="10"/>
                </a:lnTo>
                <a:lnTo>
                  <a:pt x="51" y="7"/>
                </a:lnTo>
                <a:lnTo>
                  <a:pt x="53" y="6"/>
                </a:lnTo>
                <a:lnTo>
                  <a:pt x="53" y="4"/>
                </a:lnTo>
                <a:lnTo>
                  <a:pt x="51" y="0"/>
                </a:lnTo>
                <a:lnTo>
                  <a:pt x="49" y="0"/>
                </a:lnTo>
                <a:lnTo>
                  <a:pt x="47" y="0"/>
                </a:lnTo>
                <a:lnTo>
                  <a:pt x="41" y="0"/>
                </a:lnTo>
                <a:lnTo>
                  <a:pt x="31" y="3"/>
                </a:lnTo>
                <a:lnTo>
                  <a:pt x="15" y="8"/>
                </a:lnTo>
                <a:lnTo>
                  <a:pt x="11" y="11"/>
                </a:lnTo>
                <a:lnTo>
                  <a:pt x="9" y="12"/>
                </a:lnTo>
                <a:lnTo>
                  <a:pt x="13" y="8"/>
                </a:lnTo>
                <a:lnTo>
                  <a:pt x="18" y="5"/>
                </a:lnTo>
                <a:lnTo>
                  <a:pt x="23" y="4"/>
                </a:lnTo>
                <a:lnTo>
                  <a:pt x="23" y="2"/>
                </a:lnTo>
                <a:lnTo>
                  <a:pt x="22" y="2"/>
                </a:lnTo>
                <a:lnTo>
                  <a:pt x="21" y="2"/>
                </a:lnTo>
                <a:lnTo>
                  <a:pt x="21" y="1"/>
                </a:lnTo>
                <a:lnTo>
                  <a:pt x="22" y="1"/>
                </a:lnTo>
                <a:lnTo>
                  <a:pt x="22" y="0"/>
                </a:lnTo>
                <a:lnTo>
                  <a:pt x="21" y="0"/>
                </a:lnTo>
                <a:lnTo>
                  <a:pt x="20" y="0"/>
                </a:lnTo>
                <a:lnTo>
                  <a:pt x="19" y="0"/>
                </a:lnTo>
                <a:lnTo>
                  <a:pt x="18" y="0"/>
                </a:lnTo>
              </a:path>
            </a:pathLst>
          </a:custGeom>
          <a:gradFill rotWithShape="1">
            <a:gsLst>
              <a:gs pos="0">
                <a:srgbClr val="EAEAEA"/>
              </a:gs>
              <a:gs pos="100000">
                <a:schemeClr val="bg2"/>
              </a:gs>
            </a:gsLst>
            <a:path path="rect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9" name="Rectangle 13">
            <a:extLst>
              <a:ext uri="{FF2B5EF4-FFF2-40B4-BE49-F238E27FC236}">
                <a16:creationId xmlns:a16="http://schemas.microsoft.com/office/drawing/2014/main" id="{BBC6134C-54BF-3B4E-9E4E-539E7B506A2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971550" y="144463"/>
            <a:ext cx="7742238" cy="58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_tradnl"/>
              <a:t>Haga clic para cambiar el estilo de título	</a:t>
            </a:r>
          </a:p>
        </p:txBody>
      </p:sp>
      <p:sp>
        <p:nvSpPr>
          <p:cNvPr id="4110" name="Rectangle 14">
            <a:extLst>
              <a:ext uri="{FF2B5EF4-FFF2-40B4-BE49-F238E27FC236}">
                <a16:creationId xmlns:a16="http://schemas.microsoft.com/office/drawing/2014/main" id="{6C53EB59-8075-1E48-926C-A0E34129149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77863" y="1171575"/>
            <a:ext cx="8229600" cy="470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_tradnl"/>
              <a:t>Haga clic para modificar el estilo de texto del patrón</a:t>
            </a:r>
          </a:p>
          <a:p>
            <a:pPr lvl="1"/>
            <a:r>
              <a:rPr lang="es-ES" altLang="es-ES_tradnl"/>
              <a:t>Segundo nivel</a:t>
            </a:r>
          </a:p>
          <a:p>
            <a:pPr lvl="2"/>
            <a:r>
              <a:rPr lang="es-ES" altLang="es-ES_tradnl"/>
              <a:t>Tercer nivel</a:t>
            </a:r>
          </a:p>
          <a:p>
            <a:pPr lvl="3"/>
            <a:r>
              <a:rPr lang="es-ES" altLang="es-ES_tradnl"/>
              <a:t>Cuarto nivel</a:t>
            </a:r>
          </a:p>
          <a:p>
            <a:pPr lvl="4"/>
            <a:r>
              <a:rPr lang="es-ES" altLang="es-ES_tradnl"/>
              <a:t>Quinto nivel</a:t>
            </a:r>
          </a:p>
        </p:txBody>
      </p:sp>
      <p:sp>
        <p:nvSpPr>
          <p:cNvPr id="1039" name="Text Box 15">
            <a:extLst>
              <a:ext uri="{FF2B5EF4-FFF2-40B4-BE49-F238E27FC236}">
                <a16:creationId xmlns:a16="http://schemas.microsoft.com/office/drawing/2014/main" id="{AA0AD733-9650-E949-AAA9-FBF400D6F2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24863" y="6345238"/>
            <a:ext cx="4397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fld id="{6DC4591C-FBED-2746-BC59-BFFD46D8AEEE}" type="slidenum">
              <a:rPr lang="es-ES" altLang="es-ES_tradnl" sz="1400" b="1" smtClean="0">
                <a:solidFill>
                  <a:schemeClr val="bg2"/>
                </a:solidFill>
                <a:latin typeface="Arial Narrow" charset="0"/>
              </a:rPr>
              <a:pPr eaLnBrk="1" hangingPunct="1">
                <a:defRPr/>
              </a:pPr>
              <a:t>‹#›</a:t>
            </a:fld>
            <a:endParaRPr lang="es-ES" altLang="es-ES_tradnl" sz="1400" b="1">
              <a:solidFill>
                <a:schemeClr val="bg2"/>
              </a:solidFill>
              <a:latin typeface="Arial Narrow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4F4F9D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4F4F9D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4F4F9D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4F4F9D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4F4F9D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4F4F9D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4F4F9D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4F4F9D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4F4F9D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3"/>
        </a:buBlip>
        <a:defRPr sz="2400" b="1">
          <a:solidFill>
            <a:srgbClr val="00007D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ü"/>
        <a:defRPr sz="2000">
          <a:solidFill>
            <a:schemeClr val="accent2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accent2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accent2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accent2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accent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accent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accent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accent2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notesSlide" Target="../notesSlides/notesSlide11.xml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9.e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13.e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15.emf"/><Relationship Id="rId10" Type="http://schemas.openxmlformats.org/officeDocument/2006/relationships/image" Target="../media/image1.png"/><Relationship Id="rId4" Type="http://schemas.openxmlformats.org/officeDocument/2006/relationships/image" Target="../media/image14.emf"/><Relationship Id="rId9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22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21.emf"/><Relationship Id="rId4" Type="http://schemas.openxmlformats.org/officeDocument/2006/relationships/oleObject" Target="../embeddings/oleObject8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24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1.bin"/><Relationship Id="rId11" Type="http://schemas.openxmlformats.org/officeDocument/2006/relationships/image" Target="../media/image26.emf"/><Relationship Id="rId5" Type="http://schemas.openxmlformats.org/officeDocument/2006/relationships/image" Target="../media/image23.emf"/><Relationship Id="rId10" Type="http://schemas.openxmlformats.org/officeDocument/2006/relationships/oleObject" Target="../embeddings/oleObject13.bin"/><Relationship Id="rId4" Type="http://schemas.openxmlformats.org/officeDocument/2006/relationships/oleObject" Target="../embeddings/oleObject10.bin"/><Relationship Id="rId9" Type="http://schemas.openxmlformats.org/officeDocument/2006/relationships/image" Target="../media/image25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png"/><Relationship Id="rId5" Type="http://schemas.openxmlformats.org/officeDocument/2006/relationships/image" Target="../media/image2.emf"/><Relationship Id="rId4" Type="http://schemas.openxmlformats.org/officeDocument/2006/relationships/oleObject" Target="../embeddings/oleObject1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png"/><Relationship Id="rId5" Type="http://schemas.openxmlformats.org/officeDocument/2006/relationships/image" Target="../media/image2.emf"/><Relationship Id="rId4" Type="http://schemas.openxmlformats.org/officeDocument/2006/relationships/oleObject" Target="../embeddings/oleObject2.bin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9.e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40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7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6.emf"/><Relationship Id="rId4" Type="http://schemas.openxmlformats.org/officeDocument/2006/relationships/oleObject" Target="../embeddings/oleObject3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529FDA76-88C2-1F4B-94CA-785B015DBD2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es-ES" altLang="es-ES_tradnl">
                <a:ea typeface="ＭＳ Ｐゴシック" charset="-128"/>
              </a:rPr>
              <a:t>Repaso conceptos básicos y análisis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>
            <a:extLst>
              <a:ext uri="{FF2B5EF4-FFF2-40B4-BE49-F238E27FC236}">
                <a16:creationId xmlns:a16="http://schemas.microsoft.com/office/drawing/2014/main" id="{D83EE9A7-74AC-0543-BDD4-D7503BF4BA2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altLang="es-ES_tradnl">
                <a:ea typeface="ＭＳ Ｐゴシック" charset="-128"/>
              </a:rPr>
              <a:t>Descomposición en armónicos</a:t>
            </a:r>
          </a:p>
        </p:txBody>
      </p:sp>
      <p:grpSp>
        <p:nvGrpSpPr>
          <p:cNvPr id="27650" name="Group 105">
            <a:extLst>
              <a:ext uri="{FF2B5EF4-FFF2-40B4-BE49-F238E27FC236}">
                <a16:creationId xmlns:a16="http://schemas.microsoft.com/office/drawing/2014/main" id="{7ACE081F-6981-7942-B265-DB8DE4E4162C}"/>
              </a:ext>
            </a:extLst>
          </p:cNvPr>
          <p:cNvGrpSpPr>
            <a:grpSpLocks/>
          </p:cNvGrpSpPr>
          <p:nvPr/>
        </p:nvGrpSpPr>
        <p:grpSpPr bwMode="auto">
          <a:xfrm>
            <a:off x="1042988" y="981075"/>
            <a:ext cx="7135812" cy="5348288"/>
            <a:chOff x="657" y="618"/>
            <a:chExt cx="4495" cy="3369"/>
          </a:xfrm>
        </p:grpSpPr>
        <p:sp>
          <p:nvSpPr>
            <p:cNvPr id="27652" name="AutoShape 26">
              <a:extLst>
                <a:ext uri="{FF2B5EF4-FFF2-40B4-BE49-F238E27FC236}">
                  <a16:creationId xmlns:a16="http://schemas.microsoft.com/office/drawing/2014/main" id="{771919F1-8489-6245-9141-178A0724114F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657" y="618"/>
              <a:ext cx="4468" cy="3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53" name="Rectangle 28">
              <a:extLst>
                <a:ext uri="{FF2B5EF4-FFF2-40B4-BE49-F238E27FC236}">
                  <a16:creationId xmlns:a16="http://schemas.microsoft.com/office/drawing/2014/main" id="{D4D8B112-3C34-EB49-8B35-21EC72EE2E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7" y="618"/>
              <a:ext cx="4495" cy="3369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Blip>
                  <a:blip r:embed="rId3"/>
                </a:buBlip>
                <a:defRPr sz="2400" b="1">
                  <a:solidFill>
                    <a:srgbClr val="00007D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Wingdings" pitchFamily="2" charset="2"/>
                <a:buChar char="ü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s-ES_tradnl" sz="1800" b="0">
                <a:solidFill>
                  <a:schemeClr val="tx1"/>
                </a:solidFill>
              </a:endParaRPr>
            </a:p>
          </p:txBody>
        </p:sp>
        <p:sp>
          <p:nvSpPr>
            <p:cNvPr id="27654" name="Rectangle 29">
              <a:extLst>
                <a:ext uri="{FF2B5EF4-FFF2-40B4-BE49-F238E27FC236}">
                  <a16:creationId xmlns:a16="http://schemas.microsoft.com/office/drawing/2014/main" id="{DB9A4BEE-BA4B-BE4F-ADD4-199B39CB4F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5" y="867"/>
              <a:ext cx="3476" cy="273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Blip>
                  <a:blip r:embed="rId3"/>
                </a:buBlip>
                <a:defRPr sz="2400" b="1">
                  <a:solidFill>
                    <a:srgbClr val="00007D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Wingdings" pitchFamily="2" charset="2"/>
                <a:buChar char="ü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s-ES_tradnl" sz="1800" b="0">
                <a:solidFill>
                  <a:schemeClr val="tx1"/>
                </a:solidFill>
              </a:endParaRPr>
            </a:p>
          </p:txBody>
        </p:sp>
        <p:sp>
          <p:nvSpPr>
            <p:cNvPr id="27655" name="Rectangle 30">
              <a:extLst>
                <a:ext uri="{FF2B5EF4-FFF2-40B4-BE49-F238E27FC236}">
                  <a16:creationId xmlns:a16="http://schemas.microsoft.com/office/drawing/2014/main" id="{99662E8C-ECA6-1241-94B8-DED83D83FD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5" y="867"/>
              <a:ext cx="3476" cy="2735"/>
            </a:xfrm>
            <a:prstGeom prst="rect">
              <a:avLst/>
            </a:prstGeom>
            <a:noFill/>
            <a:ln w="12700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Blip>
                  <a:blip r:embed="rId3"/>
                </a:buBlip>
                <a:defRPr sz="2400" b="1">
                  <a:solidFill>
                    <a:srgbClr val="00007D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Wingdings" pitchFamily="2" charset="2"/>
                <a:buChar char="ü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s-ES_tradnl" sz="1800" b="0">
                <a:solidFill>
                  <a:schemeClr val="tx1"/>
                </a:solidFill>
              </a:endParaRPr>
            </a:p>
          </p:txBody>
        </p:sp>
        <p:sp>
          <p:nvSpPr>
            <p:cNvPr id="27656" name="Line 31">
              <a:extLst>
                <a:ext uri="{FF2B5EF4-FFF2-40B4-BE49-F238E27FC236}">
                  <a16:creationId xmlns:a16="http://schemas.microsoft.com/office/drawing/2014/main" id="{D00A08B2-77BF-2D4B-814B-F4A89D4BD52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35" y="3602"/>
              <a:ext cx="347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57" name="Line 32">
              <a:extLst>
                <a:ext uri="{FF2B5EF4-FFF2-40B4-BE49-F238E27FC236}">
                  <a16:creationId xmlns:a16="http://schemas.microsoft.com/office/drawing/2014/main" id="{407FC8C4-EBD8-7B43-A735-FE604C3271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35" y="867"/>
              <a:ext cx="347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58" name="Line 33">
              <a:extLst>
                <a:ext uri="{FF2B5EF4-FFF2-40B4-BE49-F238E27FC236}">
                  <a16:creationId xmlns:a16="http://schemas.microsoft.com/office/drawing/2014/main" id="{8FB8D179-6C77-FB4A-BD70-AD49DC86950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35" y="867"/>
              <a:ext cx="1" cy="273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59" name="Line 34">
              <a:extLst>
                <a:ext uri="{FF2B5EF4-FFF2-40B4-BE49-F238E27FC236}">
                  <a16:creationId xmlns:a16="http://schemas.microsoft.com/office/drawing/2014/main" id="{AB1B4279-06E4-FA4A-BAE0-8D22620F4C2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711" y="867"/>
              <a:ext cx="1" cy="273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60" name="Line 35">
              <a:extLst>
                <a:ext uri="{FF2B5EF4-FFF2-40B4-BE49-F238E27FC236}">
                  <a16:creationId xmlns:a16="http://schemas.microsoft.com/office/drawing/2014/main" id="{3499FF73-3A1B-BA47-9783-9F0D626892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35" y="3602"/>
              <a:ext cx="347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61" name="Line 36">
              <a:extLst>
                <a:ext uri="{FF2B5EF4-FFF2-40B4-BE49-F238E27FC236}">
                  <a16:creationId xmlns:a16="http://schemas.microsoft.com/office/drawing/2014/main" id="{D3D60D93-02A8-C04C-B9CE-A366E7B918E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35" y="867"/>
              <a:ext cx="1" cy="273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62" name="Line 37">
              <a:extLst>
                <a:ext uri="{FF2B5EF4-FFF2-40B4-BE49-F238E27FC236}">
                  <a16:creationId xmlns:a16="http://schemas.microsoft.com/office/drawing/2014/main" id="{59138FD5-8FF6-AD40-9411-D1AA692BC07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35" y="3570"/>
              <a:ext cx="1" cy="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63" name="Line 38">
              <a:extLst>
                <a:ext uri="{FF2B5EF4-FFF2-40B4-BE49-F238E27FC236}">
                  <a16:creationId xmlns:a16="http://schemas.microsoft.com/office/drawing/2014/main" id="{7F39E4F7-D6AE-AD42-BEBC-3E1AD60630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35" y="867"/>
              <a:ext cx="1" cy="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64" name="Rectangle 39">
              <a:extLst>
                <a:ext uri="{FF2B5EF4-FFF2-40B4-BE49-F238E27FC236}">
                  <a16:creationId xmlns:a16="http://schemas.microsoft.com/office/drawing/2014/main" id="{BEA252AA-501F-DC43-B7B7-D528D91FD9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1" y="3634"/>
              <a:ext cx="58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Blip>
                  <a:blip r:embed="rId3"/>
                </a:buBlip>
                <a:defRPr sz="2400" b="1">
                  <a:solidFill>
                    <a:srgbClr val="00007D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Wingdings" pitchFamily="2" charset="2"/>
                <a:buChar char="ü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" altLang="es-ES_tradnl" sz="1300" b="0">
                  <a:solidFill>
                    <a:srgbClr val="000000"/>
                  </a:solidFill>
                  <a:latin typeface="Helvetica" pitchFamily="2" charset="0"/>
                </a:rPr>
                <a:t>0</a:t>
              </a:r>
              <a:endParaRPr lang="es-ES" altLang="es-ES_tradnl" sz="1800" b="0">
                <a:solidFill>
                  <a:schemeClr val="tx1"/>
                </a:solidFill>
              </a:endParaRPr>
            </a:p>
          </p:txBody>
        </p:sp>
        <p:sp>
          <p:nvSpPr>
            <p:cNvPr id="27665" name="Line 40">
              <a:extLst>
                <a:ext uri="{FF2B5EF4-FFF2-40B4-BE49-F238E27FC236}">
                  <a16:creationId xmlns:a16="http://schemas.microsoft.com/office/drawing/2014/main" id="{FABE4227-C8CC-1948-AF09-1A21E6FCDE7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733" y="3570"/>
              <a:ext cx="1" cy="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66" name="Line 41">
              <a:extLst>
                <a:ext uri="{FF2B5EF4-FFF2-40B4-BE49-F238E27FC236}">
                  <a16:creationId xmlns:a16="http://schemas.microsoft.com/office/drawing/2014/main" id="{8D22C623-22CB-D748-8BD2-6022917FEC6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33" y="867"/>
              <a:ext cx="1" cy="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67" name="Rectangle 42">
              <a:extLst>
                <a:ext uri="{FF2B5EF4-FFF2-40B4-BE49-F238E27FC236}">
                  <a16:creationId xmlns:a16="http://schemas.microsoft.com/office/drawing/2014/main" id="{FC344404-81DB-0F49-8342-EF590BB2D7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9" y="3634"/>
              <a:ext cx="58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Blip>
                  <a:blip r:embed="rId3"/>
                </a:buBlip>
                <a:defRPr sz="2400" b="1">
                  <a:solidFill>
                    <a:srgbClr val="00007D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Wingdings" pitchFamily="2" charset="2"/>
                <a:buChar char="ü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" altLang="es-ES_tradnl" sz="1300" b="0">
                  <a:solidFill>
                    <a:srgbClr val="000000"/>
                  </a:solidFill>
                  <a:latin typeface="Helvetica" pitchFamily="2" charset="0"/>
                </a:rPr>
                <a:t>1</a:t>
              </a:r>
              <a:endParaRPr lang="es-ES" altLang="es-ES_tradnl" sz="1800" b="0">
                <a:solidFill>
                  <a:schemeClr val="tx1"/>
                </a:solidFill>
              </a:endParaRPr>
            </a:p>
          </p:txBody>
        </p:sp>
        <p:sp>
          <p:nvSpPr>
            <p:cNvPr id="27668" name="Line 43">
              <a:extLst>
                <a:ext uri="{FF2B5EF4-FFF2-40B4-BE49-F238E27FC236}">
                  <a16:creationId xmlns:a16="http://schemas.microsoft.com/office/drawing/2014/main" id="{32BA6840-D99E-D24D-9006-122BEF9DB34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30" y="3570"/>
              <a:ext cx="1" cy="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69" name="Line 44">
              <a:extLst>
                <a:ext uri="{FF2B5EF4-FFF2-40B4-BE49-F238E27FC236}">
                  <a16:creationId xmlns:a16="http://schemas.microsoft.com/office/drawing/2014/main" id="{E1A73288-06B5-BF40-BC9C-74F5D4A166C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30" y="867"/>
              <a:ext cx="1" cy="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70" name="Rectangle 45">
              <a:extLst>
                <a:ext uri="{FF2B5EF4-FFF2-40B4-BE49-F238E27FC236}">
                  <a16:creationId xmlns:a16="http://schemas.microsoft.com/office/drawing/2014/main" id="{C51B7917-A14D-B545-A0ED-75C7921759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6" y="3634"/>
              <a:ext cx="58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Blip>
                  <a:blip r:embed="rId3"/>
                </a:buBlip>
                <a:defRPr sz="2400" b="1">
                  <a:solidFill>
                    <a:srgbClr val="00007D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Wingdings" pitchFamily="2" charset="2"/>
                <a:buChar char="ü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" altLang="es-ES_tradnl" sz="1300" b="0">
                  <a:solidFill>
                    <a:srgbClr val="000000"/>
                  </a:solidFill>
                  <a:latin typeface="Helvetica" pitchFamily="2" charset="0"/>
                </a:rPr>
                <a:t>2</a:t>
              </a:r>
              <a:endParaRPr lang="es-ES" altLang="es-ES_tradnl" sz="1800" b="0">
                <a:solidFill>
                  <a:schemeClr val="tx1"/>
                </a:solidFill>
              </a:endParaRPr>
            </a:p>
          </p:txBody>
        </p:sp>
        <p:sp>
          <p:nvSpPr>
            <p:cNvPr id="27671" name="Line 46">
              <a:extLst>
                <a:ext uri="{FF2B5EF4-FFF2-40B4-BE49-F238E27FC236}">
                  <a16:creationId xmlns:a16="http://schemas.microsoft.com/office/drawing/2014/main" id="{CDA054D4-CC50-824E-869C-7D894928434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728" y="3570"/>
              <a:ext cx="1" cy="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72" name="Line 47">
              <a:extLst>
                <a:ext uri="{FF2B5EF4-FFF2-40B4-BE49-F238E27FC236}">
                  <a16:creationId xmlns:a16="http://schemas.microsoft.com/office/drawing/2014/main" id="{91A9ED82-453E-7145-8BC0-542643E85D7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28" y="867"/>
              <a:ext cx="1" cy="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73" name="Rectangle 48">
              <a:extLst>
                <a:ext uri="{FF2B5EF4-FFF2-40B4-BE49-F238E27FC236}">
                  <a16:creationId xmlns:a16="http://schemas.microsoft.com/office/drawing/2014/main" id="{1B1DD7F6-6E13-F742-96CF-8988A5FB34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04" y="3634"/>
              <a:ext cx="58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Blip>
                  <a:blip r:embed="rId3"/>
                </a:buBlip>
                <a:defRPr sz="2400" b="1">
                  <a:solidFill>
                    <a:srgbClr val="00007D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Wingdings" pitchFamily="2" charset="2"/>
                <a:buChar char="ü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" altLang="es-ES_tradnl" sz="1300" b="0">
                  <a:solidFill>
                    <a:srgbClr val="000000"/>
                  </a:solidFill>
                  <a:latin typeface="Helvetica" pitchFamily="2" charset="0"/>
                </a:rPr>
                <a:t>3</a:t>
              </a:r>
              <a:endParaRPr lang="es-ES" altLang="es-ES_tradnl" sz="1800" b="0">
                <a:solidFill>
                  <a:schemeClr val="tx1"/>
                </a:solidFill>
              </a:endParaRPr>
            </a:p>
          </p:txBody>
        </p:sp>
        <p:sp>
          <p:nvSpPr>
            <p:cNvPr id="27674" name="Line 49">
              <a:extLst>
                <a:ext uri="{FF2B5EF4-FFF2-40B4-BE49-F238E27FC236}">
                  <a16:creationId xmlns:a16="http://schemas.microsoft.com/office/drawing/2014/main" id="{A8FEBE61-06FF-DF41-82F3-2D30A0903A8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218" y="3570"/>
              <a:ext cx="1" cy="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75" name="Line 50">
              <a:extLst>
                <a:ext uri="{FF2B5EF4-FFF2-40B4-BE49-F238E27FC236}">
                  <a16:creationId xmlns:a16="http://schemas.microsoft.com/office/drawing/2014/main" id="{E9D4CEAE-2A73-F542-89AB-6A731E94CBF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18" y="867"/>
              <a:ext cx="1" cy="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76" name="Rectangle 51">
              <a:extLst>
                <a:ext uri="{FF2B5EF4-FFF2-40B4-BE49-F238E27FC236}">
                  <a16:creationId xmlns:a16="http://schemas.microsoft.com/office/drawing/2014/main" id="{1C1E3342-A8D1-EE42-8FEB-90CC7270A8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4" y="3634"/>
              <a:ext cx="58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Blip>
                  <a:blip r:embed="rId3"/>
                </a:buBlip>
                <a:defRPr sz="2400" b="1">
                  <a:solidFill>
                    <a:srgbClr val="00007D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Wingdings" pitchFamily="2" charset="2"/>
                <a:buChar char="ü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" altLang="es-ES_tradnl" sz="1300" b="0">
                  <a:solidFill>
                    <a:srgbClr val="000000"/>
                  </a:solidFill>
                  <a:latin typeface="Helvetica" pitchFamily="2" charset="0"/>
                </a:rPr>
                <a:t>4</a:t>
              </a:r>
              <a:endParaRPr lang="es-ES" altLang="es-ES_tradnl" sz="1800" b="0">
                <a:solidFill>
                  <a:schemeClr val="tx1"/>
                </a:solidFill>
              </a:endParaRPr>
            </a:p>
          </p:txBody>
        </p:sp>
        <p:sp>
          <p:nvSpPr>
            <p:cNvPr id="27677" name="Line 52">
              <a:extLst>
                <a:ext uri="{FF2B5EF4-FFF2-40B4-BE49-F238E27FC236}">
                  <a16:creationId xmlns:a16="http://schemas.microsoft.com/office/drawing/2014/main" id="{7138F983-DBF0-E542-AA88-B777ACAF566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715" y="3570"/>
              <a:ext cx="1" cy="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78" name="Line 53">
              <a:extLst>
                <a:ext uri="{FF2B5EF4-FFF2-40B4-BE49-F238E27FC236}">
                  <a16:creationId xmlns:a16="http://schemas.microsoft.com/office/drawing/2014/main" id="{A0F59C7D-5E84-CC4C-BD3D-F5F75C6AC1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15" y="867"/>
              <a:ext cx="1" cy="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79" name="Rectangle 54">
              <a:extLst>
                <a:ext uri="{FF2B5EF4-FFF2-40B4-BE49-F238E27FC236}">
                  <a16:creationId xmlns:a16="http://schemas.microsoft.com/office/drawing/2014/main" id="{2763E173-B8CA-824C-93FC-0B50A43CFB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1" y="3634"/>
              <a:ext cx="58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Blip>
                  <a:blip r:embed="rId3"/>
                </a:buBlip>
                <a:defRPr sz="2400" b="1">
                  <a:solidFill>
                    <a:srgbClr val="00007D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Wingdings" pitchFamily="2" charset="2"/>
                <a:buChar char="ü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" altLang="es-ES_tradnl" sz="1300" b="0">
                  <a:solidFill>
                    <a:srgbClr val="000000"/>
                  </a:solidFill>
                  <a:latin typeface="Helvetica" pitchFamily="2" charset="0"/>
                </a:rPr>
                <a:t>5</a:t>
              </a:r>
              <a:endParaRPr lang="es-ES" altLang="es-ES_tradnl" sz="1800" b="0">
                <a:solidFill>
                  <a:schemeClr val="tx1"/>
                </a:solidFill>
              </a:endParaRPr>
            </a:p>
          </p:txBody>
        </p:sp>
        <p:sp>
          <p:nvSpPr>
            <p:cNvPr id="27680" name="Line 55">
              <a:extLst>
                <a:ext uri="{FF2B5EF4-FFF2-40B4-BE49-F238E27FC236}">
                  <a16:creationId xmlns:a16="http://schemas.microsoft.com/office/drawing/2014/main" id="{AC1F5B10-7599-2F41-8569-B62CA09C795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213" y="3570"/>
              <a:ext cx="1" cy="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81" name="Line 56">
              <a:extLst>
                <a:ext uri="{FF2B5EF4-FFF2-40B4-BE49-F238E27FC236}">
                  <a16:creationId xmlns:a16="http://schemas.microsoft.com/office/drawing/2014/main" id="{7DD101B4-BE8F-664E-9A20-B0D9D1C48F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13" y="867"/>
              <a:ext cx="1" cy="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82" name="Rectangle 57">
              <a:extLst>
                <a:ext uri="{FF2B5EF4-FFF2-40B4-BE49-F238E27FC236}">
                  <a16:creationId xmlns:a16="http://schemas.microsoft.com/office/drawing/2014/main" id="{5DAE166E-EBCE-9D46-83EF-AB8C952F30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9" y="3634"/>
              <a:ext cx="58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Blip>
                  <a:blip r:embed="rId3"/>
                </a:buBlip>
                <a:defRPr sz="2400" b="1">
                  <a:solidFill>
                    <a:srgbClr val="00007D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Wingdings" pitchFamily="2" charset="2"/>
                <a:buChar char="ü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" altLang="es-ES_tradnl" sz="1300" b="0">
                  <a:solidFill>
                    <a:srgbClr val="000000"/>
                  </a:solidFill>
                  <a:latin typeface="Helvetica" pitchFamily="2" charset="0"/>
                </a:rPr>
                <a:t>6</a:t>
              </a:r>
              <a:endParaRPr lang="es-ES" altLang="es-ES_tradnl" sz="1800" b="0">
                <a:solidFill>
                  <a:schemeClr val="tx1"/>
                </a:solidFill>
              </a:endParaRPr>
            </a:p>
          </p:txBody>
        </p:sp>
        <p:sp>
          <p:nvSpPr>
            <p:cNvPr id="27683" name="Line 58">
              <a:extLst>
                <a:ext uri="{FF2B5EF4-FFF2-40B4-BE49-F238E27FC236}">
                  <a16:creationId xmlns:a16="http://schemas.microsoft.com/office/drawing/2014/main" id="{3B6862A3-97A8-4449-9584-8F55976CE72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711" y="3570"/>
              <a:ext cx="1" cy="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84" name="Line 59">
              <a:extLst>
                <a:ext uri="{FF2B5EF4-FFF2-40B4-BE49-F238E27FC236}">
                  <a16:creationId xmlns:a16="http://schemas.microsoft.com/office/drawing/2014/main" id="{71C8CDBA-CAE6-F14A-8E48-1675B5F519F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11" y="867"/>
              <a:ext cx="1" cy="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85" name="Rectangle 60">
              <a:extLst>
                <a:ext uri="{FF2B5EF4-FFF2-40B4-BE49-F238E27FC236}">
                  <a16:creationId xmlns:a16="http://schemas.microsoft.com/office/drawing/2014/main" id="{E7667B94-2AF1-9940-9FF0-246AA4AFC2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7" y="3634"/>
              <a:ext cx="58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Blip>
                  <a:blip r:embed="rId3"/>
                </a:buBlip>
                <a:defRPr sz="2400" b="1">
                  <a:solidFill>
                    <a:srgbClr val="00007D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Wingdings" pitchFamily="2" charset="2"/>
                <a:buChar char="ü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" altLang="es-ES_tradnl" sz="1300" b="0">
                  <a:solidFill>
                    <a:srgbClr val="000000"/>
                  </a:solidFill>
                  <a:latin typeface="Helvetica" pitchFamily="2" charset="0"/>
                </a:rPr>
                <a:t>7</a:t>
              </a:r>
              <a:endParaRPr lang="es-ES" altLang="es-ES_tradnl" sz="1800" b="0">
                <a:solidFill>
                  <a:schemeClr val="tx1"/>
                </a:solidFill>
              </a:endParaRPr>
            </a:p>
          </p:txBody>
        </p:sp>
        <p:sp>
          <p:nvSpPr>
            <p:cNvPr id="27686" name="Line 61">
              <a:extLst>
                <a:ext uri="{FF2B5EF4-FFF2-40B4-BE49-F238E27FC236}">
                  <a16:creationId xmlns:a16="http://schemas.microsoft.com/office/drawing/2014/main" id="{CE003BA0-D3C2-674D-8C7C-D0FEB3FDB4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35" y="3602"/>
              <a:ext cx="32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87" name="Line 62">
              <a:extLst>
                <a:ext uri="{FF2B5EF4-FFF2-40B4-BE49-F238E27FC236}">
                  <a16:creationId xmlns:a16="http://schemas.microsoft.com/office/drawing/2014/main" id="{29970092-3CCF-1F43-8E83-A38FC6E3121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679" y="3602"/>
              <a:ext cx="32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88" name="Rectangle 63">
              <a:extLst>
                <a:ext uri="{FF2B5EF4-FFF2-40B4-BE49-F238E27FC236}">
                  <a16:creationId xmlns:a16="http://schemas.microsoft.com/office/drawing/2014/main" id="{3044F0B2-022D-CA46-999A-BEAE1D459A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6" y="3538"/>
              <a:ext cx="180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Blip>
                  <a:blip r:embed="rId3"/>
                </a:buBlip>
                <a:defRPr sz="2400" b="1">
                  <a:solidFill>
                    <a:srgbClr val="00007D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Wingdings" pitchFamily="2" charset="2"/>
                <a:buChar char="ü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" altLang="es-ES_tradnl" sz="1300" b="0">
                  <a:solidFill>
                    <a:srgbClr val="000000"/>
                  </a:solidFill>
                  <a:latin typeface="Helvetica" pitchFamily="2" charset="0"/>
                </a:rPr>
                <a:t>-0.8</a:t>
              </a:r>
              <a:endParaRPr lang="es-ES" altLang="es-ES_tradnl" sz="1800" b="0">
                <a:solidFill>
                  <a:schemeClr val="tx1"/>
                </a:solidFill>
              </a:endParaRPr>
            </a:p>
          </p:txBody>
        </p:sp>
        <p:sp>
          <p:nvSpPr>
            <p:cNvPr id="27689" name="Line 64">
              <a:extLst>
                <a:ext uri="{FF2B5EF4-FFF2-40B4-BE49-F238E27FC236}">
                  <a16:creationId xmlns:a16="http://schemas.microsoft.com/office/drawing/2014/main" id="{4566E0C4-C1FF-734B-8B84-08194EAFD75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35" y="3257"/>
              <a:ext cx="32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90" name="Line 65">
              <a:extLst>
                <a:ext uri="{FF2B5EF4-FFF2-40B4-BE49-F238E27FC236}">
                  <a16:creationId xmlns:a16="http://schemas.microsoft.com/office/drawing/2014/main" id="{35EB18FA-5699-EA4B-B792-37DB1A64D14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679" y="3257"/>
              <a:ext cx="32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91" name="Rectangle 66">
              <a:extLst>
                <a:ext uri="{FF2B5EF4-FFF2-40B4-BE49-F238E27FC236}">
                  <a16:creationId xmlns:a16="http://schemas.microsoft.com/office/drawing/2014/main" id="{347E4200-5EFC-E64E-8A0C-867524AEDC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6" y="3193"/>
              <a:ext cx="180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Blip>
                  <a:blip r:embed="rId3"/>
                </a:buBlip>
                <a:defRPr sz="2400" b="1">
                  <a:solidFill>
                    <a:srgbClr val="00007D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Wingdings" pitchFamily="2" charset="2"/>
                <a:buChar char="ü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" altLang="es-ES_tradnl" sz="1300" b="0">
                  <a:solidFill>
                    <a:srgbClr val="000000"/>
                  </a:solidFill>
                  <a:latin typeface="Helvetica" pitchFamily="2" charset="0"/>
                </a:rPr>
                <a:t>-0.6</a:t>
              </a:r>
              <a:endParaRPr lang="es-ES" altLang="es-ES_tradnl" sz="1800" b="0">
                <a:solidFill>
                  <a:schemeClr val="tx1"/>
                </a:solidFill>
              </a:endParaRPr>
            </a:p>
          </p:txBody>
        </p:sp>
        <p:sp>
          <p:nvSpPr>
            <p:cNvPr id="27692" name="Line 67">
              <a:extLst>
                <a:ext uri="{FF2B5EF4-FFF2-40B4-BE49-F238E27FC236}">
                  <a16:creationId xmlns:a16="http://schemas.microsoft.com/office/drawing/2014/main" id="{0B1B5A3C-C825-1F4C-A05B-CD412BBB089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35" y="2920"/>
              <a:ext cx="32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93" name="Line 68">
              <a:extLst>
                <a:ext uri="{FF2B5EF4-FFF2-40B4-BE49-F238E27FC236}">
                  <a16:creationId xmlns:a16="http://schemas.microsoft.com/office/drawing/2014/main" id="{C64A30FB-4A7A-3548-8F45-17A4396D77A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679" y="2920"/>
              <a:ext cx="32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94" name="Rectangle 69">
              <a:extLst>
                <a:ext uri="{FF2B5EF4-FFF2-40B4-BE49-F238E27FC236}">
                  <a16:creationId xmlns:a16="http://schemas.microsoft.com/office/drawing/2014/main" id="{2B9B89E7-9208-7D45-88C3-76E94FE292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6" y="2856"/>
              <a:ext cx="180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Blip>
                  <a:blip r:embed="rId3"/>
                </a:buBlip>
                <a:defRPr sz="2400" b="1">
                  <a:solidFill>
                    <a:srgbClr val="00007D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Wingdings" pitchFamily="2" charset="2"/>
                <a:buChar char="ü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" altLang="es-ES_tradnl" sz="1300" b="0">
                  <a:solidFill>
                    <a:srgbClr val="000000"/>
                  </a:solidFill>
                  <a:latin typeface="Helvetica" pitchFamily="2" charset="0"/>
                </a:rPr>
                <a:t>-0.4</a:t>
              </a:r>
              <a:endParaRPr lang="es-ES" altLang="es-ES_tradnl" sz="1800" b="0">
                <a:solidFill>
                  <a:schemeClr val="tx1"/>
                </a:solidFill>
              </a:endParaRPr>
            </a:p>
          </p:txBody>
        </p:sp>
        <p:sp>
          <p:nvSpPr>
            <p:cNvPr id="27695" name="Line 70">
              <a:extLst>
                <a:ext uri="{FF2B5EF4-FFF2-40B4-BE49-F238E27FC236}">
                  <a16:creationId xmlns:a16="http://schemas.microsoft.com/office/drawing/2014/main" id="{181D4EC4-EC7B-2343-A591-B438394E40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35" y="2575"/>
              <a:ext cx="32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96" name="Line 71">
              <a:extLst>
                <a:ext uri="{FF2B5EF4-FFF2-40B4-BE49-F238E27FC236}">
                  <a16:creationId xmlns:a16="http://schemas.microsoft.com/office/drawing/2014/main" id="{1E54E7C1-13C3-9F4C-8BF5-76E37F98FDE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679" y="2575"/>
              <a:ext cx="32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97" name="Rectangle 72">
              <a:extLst>
                <a:ext uri="{FF2B5EF4-FFF2-40B4-BE49-F238E27FC236}">
                  <a16:creationId xmlns:a16="http://schemas.microsoft.com/office/drawing/2014/main" id="{94A64BBD-39E4-B248-B548-1FA674F478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6" y="2511"/>
              <a:ext cx="180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Blip>
                  <a:blip r:embed="rId3"/>
                </a:buBlip>
                <a:defRPr sz="2400" b="1">
                  <a:solidFill>
                    <a:srgbClr val="00007D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Wingdings" pitchFamily="2" charset="2"/>
                <a:buChar char="ü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" altLang="es-ES_tradnl" sz="1300" b="0">
                  <a:solidFill>
                    <a:srgbClr val="000000"/>
                  </a:solidFill>
                  <a:latin typeface="Helvetica" pitchFamily="2" charset="0"/>
                </a:rPr>
                <a:t>-0.2</a:t>
              </a:r>
              <a:endParaRPr lang="es-ES" altLang="es-ES_tradnl" sz="1800" b="0">
                <a:solidFill>
                  <a:schemeClr val="tx1"/>
                </a:solidFill>
              </a:endParaRPr>
            </a:p>
          </p:txBody>
        </p:sp>
        <p:sp>
          <p:nvSpPr>
            <p:cNvPr id="27698" name="Line 73">
              <a:extLst>
                <a:ext uri="{FF2B5EF4-FFF2-40B4-BE49-F238E27FC236}">
                  <a16:creationId xmlns:a16="http://schemas.microsoft.com/office/drawing/2014/main" id="{4AC9F4C7-E1FC-7942-9149-F048C3F998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35" y="2238"/>
              <a:ext cx="32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99" name="Line 74">
              <a:extLst>
                <a:ext uri="{FF2B5EF4-FFF2-40B4-BE49-F238E27FC236}">
                  <a16:creationId xmlns:a16="http://schemas.microsoft.com/office/drawing/2014/main" id="{F9CE75A3-183A-234E-8B6A-46CAD60887A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679" y="2238"/>
              <a:ext cx="32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700" name="Rectangle 75">
              <a:extLst>
                <a:ext uri="{FF2B5EF4-FFF2-40B4-BE49-F238E27FC236}">
                  <a16:creationId xmlns:a16="http://schemas.microsoft.com/office/drawing/2014/main" id="{3D0CB96C-0C62-7E4B-87DF-AD3FE91D07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7" y="2174"/>
              <a:ext cx="58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Blip>
                  <a:blip r:embed="rId3"/>
                </a:buBlip>
                <a:defRPr sz="2400" b="1">
                  <a:solidFill>
                    <a:srgbClr val="00007D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Wingdings" pitchFamily="2" charset="2"/>
                <a:buChar char="ü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" altLang="es-ES_tradnl" sz="1300" b="0">
                  <a:solidFill>
                    <a:srgbClr val="000000"/>
                  </a:solidFill>
                  <a:latin typeface="Helvetica" pitchFamily="2" charset="0"/>
                </a:rPr>
                <a:t>0</a:t>
              </a:r>
              <a:endParaRPr lang="es-ES" altLang="es-ES_tradnl" sz="1800" b="0">
                <a:solidFill>
                  <a:schemeClr val="tx1"/>
                </a:solidFill>
              </a:endParaRPr>
            </a:p>
          </p:txBody>
        </p:sp>
        <p:sp>
          <p:nvSpPr>
            <p:cNvPr id="27701" name="Line 76">
              <a:extLst>
                <a:ext uri="{FF2B5EF4-FFF2-40B4-BE49-F238E27FC236}">
                  <a16:creationId xmlns:a16="http://schemas.microsoft.com/office/drawing/2014/main" id="{31A5EBE8-27A3-C74E-9DE7-1991347D9A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35" y="1893"/>
              <a:ext cx="32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702" name="Line 77">
              <a:extLst>
                <a:ext uri="{FF2B5EF4-FFF2-40B4-BE49-F238E27FC236}">
                  <a16:creationId xmlns:a16="http://schemas.microsoft.com/office/drawing/2014/main" id="{A919389C-76AF-DD4A-AA25-10547AECC7F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679" y="1893"/>
              <a:ext cx="32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703" name="Rectangle 78">
              <a:extLst>
                <a:ext uri="{FF2B5EF4-FFF2-40B4-BE49-F238E27FC236}">
                  <a16:creationId xmlns:a16="http://schemas.microsoft.com/office/drawing/2014/main" id="{2CFCEBF0-0413-AF43-AA86-526614744A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8" y="1829"/>
              <a:ext cx="145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Blip>
                  <a:blip r:embed="rId3"/>
                </a:buBlip>
                <a:defRPr sz="2400" b="1">
                  <a:solidFill>
                    <a:srgbClr val="00007D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Wingdings" pitchFamily="2" charset="2"/>
                <a:buChar char="ü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" altLang="es-ES_tradnl" sz="1300" b="0">
                  <a:solidFill>
                    <a:srgbClr val="000000"/>
                  </a:solidFill>
                  <a:latin typeface="Helvetica" pitchFamily="2" charset="0"/>
                </a:rPr>
                <a:t>0.2</a:t>
              </a:r>
              <a:endParaRPr lang="es-ES" altLang="es-ES_tradnl" sz="1800" b="0">
                <a:solidFill>
                  <a:schemeClr val="tx1"/>
                </a:solidFill>
              </a:endParaRPr>
            </a:p>
          </p:txBody>
        </p:sp>
        <p:sp>
          <p:nvSpPr>
            <p:cNvPr id="27704" name="Line 79">
              <a:extLst>
                <a:ext uri="{FF2B5EF4-FFF2-40B4-BE49-F238E27FC236}">
                  <a16:creationId xmlns:a16="http://schemas.microsoft.com/office/drawing/2014/main" id="{6BBD5E2C-7B9D-6A48-AD44-C11B534FA9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35" y="1548"/>
              <a:ext cx="32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705" name="Line 80">
              <a:extLst>
                <a:ext uri="{FF2B5EF4-FFF2-40B4-BE49-F238E27FC236}">
                  <a16:creationId xmlns:a16="http://schemas.microsoft.com/office/drawing/2014/main" id="{3218CAA4-D6E4-904D-8600-24A7D23C010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679" y="1548"/>
              <a:ext cx="32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706" name="Rectangle 81">
              <a:extLst>
                <a:ext uri="{FF2B5EF4-FFF2-40B4-BE49-F238E27FC236}">
                  <a16:creationId xmlns:a16="http://schemas.microsoft.com/office/drawing/2014/main" id="{16C32226-2B33-6C42-9901-84C33D7FE4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8" y="1484"/>
              <a:ext cx="145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Blip>
                  <a:blip r:embed="rId3"/>
                </a:buBlip>
                <a:defRPr sz="2400" b="1">
                  <a:solidFill>
                    <a:srgbClr val="00007D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Wingdings" pitchFamily="2" charset="2"/>
                <a:buChar char="ü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" altLang="es-ES_tradnl" sz="1300" b="0">
                  <a:solidFill>
                    <a:srgbClr val="000000"/>
                  </a:solidFill>
                  <a:latin typeface="Helvetica" pitchFamily="2" charset="0"/>
                </a:rPr>
                <a:t>0.4</a:t>
              </a:r>
              <a:endParaRPr lang="es-ES" altLang="es-ES_tradnl" sz="1800" b="0">
                <a:solidFill>
                  <a:schemeClr val="tx1"/>
                </a:solidFill>
              </a:endParaRPr>
            </a:p>
          </p:txBody>
        </p:sp>
        <p:sp>
          <p:nvSpPr>
            <p:cNvPr id="27707" name="Line 82">
              <a:extLst>
                <a:ext uri="{FF2B5EF4-FFF2-40B4-BE49-F238E27FC236}">
                  <a16:creationId xmlns:a16="http://schemas.microsoft.com/office/drawing/2014/main" id="{A1325868-7B27-BA4E-BBF9-FF45F8FC58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35" y="1212"/>
              <a:ext cx="32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708" name="Line 83">
              <a:extLst>
                <a:ext uri="{FF2B5EF4-FFF2-40B4-BE49-F238E27FC236}">
                  <a16:creationId xmlns:a16="http://schemas.microsoft.com/office/drawing/2014/main" id="{9920CA29-7C5E-F54A-9193-F73B019D62B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679" y="1212"/>
              <a:ext cx="32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709" name="Rectangle 84">
              <a:extLst>
                <a:ext uri="{FF2B5EF4-FFF2-40B4-BE49-F238E27FC236}">
                  <a16:creationId xmlns:a16="http://schemas.microsoft.com/office/drawing/2014/main" id="{46086E53-460B-1340-B6F6-AA5C6580C2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8" y="1147"/>
              <a:ext cx="145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Blip>
                  <a:blip r:embed="rId3"/>
                </a:buBlip>
                <a:defRPr sz="2400" b="1">
                  <a:solidFill>
                    <a:srgbClr val="00007D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Wingdings" pitchFamily="2" charset="2"/>
                <a:buChar char="ü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" altLang="es-ES_tradnl" sz="1300" b="0">
                  <a:solidFill>
                    <a:srgbClr val="000000"/>
                  </a:solidFill>
                  <a:latin typeface="Helvetica" pitchFamily="2" charset="0"/>
                </a:rPr>
                <a:t>0.6</a:t>
              </a:r>
              <a:endParaRPr lang="es-ES" altLang="es-ES_tradnl" sz="1800" b="0">
                <a:solidFill>
                  <a:schemeClr val="tx1"/>
                </a:solidFill>
              </a:endParaRPr>
            </a:p>
          </p:txBody>
        </p:sp>
        <p:sp>
          <p:nvSpPr>
            <p:cNvPr id="27710" name="Line 85">
              <a:extLst>
                <a:ext uri="{FF2B5EF4-FFF2-40B4-BE49-F238E27FC236}">
                  <a16:creationId xmlns:a16="http://schemas.microsoft.com/office/drawing/2014/main" id="{40A571C7-8074-1044-B8DD-0C68E44B981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35" y="867"/>
              <a:ext cx="32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711" name="Line 86">
              <a:extLst>
                <a:ext uri="{FF2B5EF4-FFF2-40B4-BE49-F238E27FC236}">
                  <a16:creationId xmlns:a16="http://schemas.microsoft.com/office/drawing/2014/main" id="{F81E0EF8-259D-D349-800B-7F1A2BC18C2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679" y="867"/>
              <a:ext cx="32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712" name="Rectangle 87">
              <a:extLst>
                <a:ext uri="{FF2B5EF4-FFF2-40B4-BE49-F238E27FC236}">
                  <a16:creationId xmlns:a16="http://schemas.microsoft.com/office/drawing/2014/main" id="{434B214D-1CF6-284E-9DE9-992900D3BF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8" y="802"/>
              <a:ext cx="145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Blip>
                  <a:blip r:embed="rId3"/>
                </a:buBlip>
                <a:defRPr sz="2400" b="1">
                  <a:solidFill>
                    <a:srgbClr val="00007D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Wingdings" pitchFamily="2" charset="2"/>
                <a:buChar char="ü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" altLang="es-ES_tradnl" sz="1300" b="0">
                  <a:solidFill>
                    <a:srgbClr val="000000"/>
                  </a:solidFill>
                  <a:latin typeface="Helvetica" pitchFamily="2" charset="0"/>
                </a:rPr>
                <a:t>0.8</a:t>
              </a:r>
              <a:endParaRPr lang="es-ES" altLang="es-ES_tradnl" sz="1800" b="0">
                <a:solidFill>
                  <a:schemeClr val="tx1"/>
                </a:solidFill>
              </a:endParaRPr>
            </a:p>
          </p:txBody>
        </p:sp>
        <p:sp>
          <p:nvSpPr>
            <p:cNvPr id="27713" name="Line 88">
              <a:extLst>
                <a:ext uri="{FF2B5EF4-FFF2-40B4-BE49-F238E27FC236}">
                  <a16:creationId xmlns:a16="http://schemas.microsoft.com/office/drawing/2014/main" id="{EDC680AB-589D-3D49-ABEA-9F3DD56DD3C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35" y="3602"/>
              <a:ext cx="347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714" name="Line 89">
              <a:extLst>
                <a:ext uri="{FF2B5EF4-FFF2-40B4-BE49-F238E27FC236}">
                  <a16:creationId xmlns:a16="http://schemas.microsoft.com/office/drawing/2014/main" id="{ECBC5A31-9AD7-7C4B-A93F-ED269481E3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35" y="867"/>
              <a:ext cx="347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715" name="Line 90">
              <a:extLst>
                <a:ext uri="{FF2B5EF4-FFF2-40B4-BE49-F238E27FC236}">
                  <a16:creationId xmlns:a16="http://schemas.microsoft.com/office/drawing/2014/main" id="{617ADDA9-E132-D140-B031-86A2A59A84B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35" y="867"/>
              <a:ext cx="1" cy="273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716" name="Line 91">
              <a:extLst>
                <a:ext uri="{FF2B5EF4-FFF2-40B4-BE49-F238E27FC236}">
                  <a16:creationId xmlns:a16="http://schemas.microsoft.com/office/drawing/2014/main" id="{29D24DC0-38AE-6E48-A82A-19AAE55A73F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711" y="867"/>
              <a:ext cx="1" cy="273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717" name="Freeform 92">
              <a:extLst>
                <a:ext uri="{FF2B5EF4-FFF2-40B4-BE49-F238E27FC236}">
                  <a16:creationId xmlns:a16="http://schemas.microsoft.com/office/drawing/2014/main" id="{90E2A453-FBD5-104F-B330-25821B1F3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5" y="1147"/>
              <a:ext cx="3115" cy="2174"/>
            </a:xfrm>
            <a:custGeom>
              <a:avLst/>
              <a:gdLst>
                <a:gd name="T0" fmla="*/ 40 w 3115"/>
                <a:gd name="T1" fmla="*/ 1003 h 2174"/>
                <a:gd name="T2" fmla="*/ 88 w 3115"/>
                <a:gd name="T3" fmla="*/ 907 h 2174"/>
                <a:gd name="T4" fmla="*/ 128 w 3115"/>
                <a:gd name="T5" fmla="*/ 811 h 2174"/>
                <a:gd name="T6" fmla="*/ 177 w 3115"/>
                <a:gd name="T7" fmla="*/ 714 h 2174"/>
                <a:gd name="T8" fmla="*/ 217 w 3115"/>
                <a:gd name="T9" fmla="*/ 626 h 2174"/>
                <a:gd name="T10" fmla="*/ 265 w 3115"/>
                <a:gd name="T11" fmla="*/ 538 h 2174"/>
                <a:gd name="T12" fmla="*/ 305 w 3115"/>
                <a:gd name="T13" fmla="*/ 458 h 2174"/>
                <a:gd name="T14" fmla="*/ 353 w 3115"/>
                <a:gd name="T15" fmla="*/ 377 h 2174"/>
                <a:gd name="T16" fmla="*/ 393 w 3115"/>
                <a:gd name="T17" fmla="*/ 305 h 2174"/>
                <a:gd name="T18" fmla="*/ 449 w 3115"/>
                <a:gd name="T19" fmla="*/ 233 h 2174"/>
                <a:gd name="T20" fmla="*/ 506 w 3115"/>
                <a:gd name="T21" fmla="*/ 161 h 2174"/>
                <a:gd name="T22" fmla="*/ 578 w 3115"/>
                <a:gd name="T23" fmla="*/ 89 h 2174"/>
                <a:gd name="T24" fmla="*/ 650 w 3115"/>
                <a:gd name="T25" fmla="*/ 32 h 2174"/>
                <a:gd name="T26" fmla="*/ 722 w 3115"/>
                <a:gd name="T27" fmla="*/ 8 h 2174"/>
                <a:gd name="T28" fmla="*/ 795 w 3115"/>
                <a:gd name="T29" fmla="*/ 0 h 2174"/>
                <a:gd name="T30" fmla="*/ 867 w 3115"/>
                <a:gd name="T31" fmla="*/ 16 h 2174"/>
                <a:gd name="T32" fmla="*/ 939 w 3115"/>
                <a:gd name="T33" fmla="*/ 57 h 2174"/>
                <a:gd name="T34" fmla="*/ 1011 w 3115"/>
                <a:gd name="T35" fmla="*/ 113 h 2174"/>
                <a:gd name="T36" fmla="*/ 1076 w 3115"/>
                <a:gd name="T37" fmla="*/ 185 h 2174"/>
                <a:gd name="T38" fmla="*/ 1124 w 3115"/>
                <a:gd name="T39" fmla="*/ 257 h 2174"/>
                <a:gd name="T40" fmla="*/ 1180 w 3115"/>
                <a:gd name="T41" fmla="*/ 329 h 2174"/>
                <a:gd name="T42" fmla="*/ 1220 w 3115"/>
                <a:gd name="T43" fmla="*/ 401 h 2174"/>
                <a:gd name="T44" fmla="*/ 1268 w 3115"/>
                <a:gd name="T45" fmla="*/ 482 h 2174"/>
                <a:gd name="T46" fmla="*/ 1308 w 3115"/>
                <a:gd name="T47" fmla="*/ 562 h 2174"/>
                <a:gd name="T48" fmla="*/ 1357 w 3115"/>
                <a:gd name="T49" fmla="*/ 650 h 2174"/>
                <a:gd name="T50" fmla="*/ 1397 w 3115"/>
                <a:gd name="T51" fmla="*/ 746 h 2174"/>
                <a:gd name="T52" fmla="*/ 1445 w 3115"/>
                <a:gd name="T53" fmla="*/ 835 h 2174"/>
                <a:gd name="T54" fmla="*/ 1493 w 3115"/>
                <a:gd name="T55" fmla="*/ 931 h 2174"/>
                <a:gd name="T56" fmla="*/ 1533 w 3115"/>
                <a:gd name="T57" fmla="*/ 1035 h 2174"/>
                <a:gd name="T58" fmla="*/ 1581 w 3115"/>
                <a:gd name="T59" fmla="*/ 1131 h 2174"/>
                <a:gd name="T60" fmla="*/ 1621 w 3115"/>
                <a:gd name="T61" fmla="*/ 1228 h 2174"/>
                <a:gd name="T62" fmla="*/ 1670 w 3115"/>
                <a:gd name="T63" fmla="*/ 1324 h 2174"/>
                <a:gd name="T64" fmla="*/ 1710 w 3115"/>
                <a:gd name="T65" fmla="*/ 1420 h 2174"/>
                <a:gd name="T66" fmla="*/ 1758 w 3115"/>
                <a:gd name="T67" fmla="*/ 1508 h 2174"/>
                <a:gd name="T68" fmla="*/ 1806 w 3115"/>
                <a:gd name="T69" fmla="*/ 1597 h 2174"/>
                <a:gd name="T70" fmla="*/ 1846 w 3115"/>
                <a:gd name="T71" fmla="*/ 1685 h 2174"/>
                <a:gd name="T72" fmla="*/ 1894 w 3115"/>
                <a:gd name="T73" fmla="*/ 1765 h 2174"/>
                <a:gd name="T74" fmla="*/ 1935 w 3115"/>
                <a:gd name="T75" fmla="*/ 1837 h 2174"/>
                <a:gd name="T76" fmla="*/ 1983 w 3115"/>
                <a:gd name="T77" fmla="*/ 1910 h 2174"/>
                <a:gd name="T78" fmla="*/ 2039 w 3115"/>
                <a:gd name="T79" fmla="*/ 1982 h 2174"/>
                <a:gd name="T80" fmla="*/ 2103 w 3115"/>
                <a:gd name="T81" fmla="*/ 2054 h 2174"/>
                <a:gd name="T82" fmla="*/ 2175 w 3115"/>
                <a:gd name="T83" fmla="*/ 2118 h 2174"/>
                <a:gd name="T84" fmla="*/ 2248 w 3115"/>
                <a:gd name="T85" fmla="*/ 2158 h 2174"/>
                <a:gd name="T86" fmla="*/ 2320 w 3115"/>
                <a:gd name="T87" fmla="*/ 2174 h 2174"/>
                <a:gd name="T88" fmla="*/ 2392 w 3115"/>
                <a:gd name="T89" fmla="*/ 2166 h 2174"/>
                <a:gd name="T90" fmla="*/ 2464 w 3115"/>
                <a:gd name="T91" fmla="*/ 2142 h 2174"/>
                <a:gd name="T92" fmla="*/ 2537 w 3115"/>
                <a:gd name="T93" fmla="*/ 2094 h 2174"/>
                <a:gd name="T94" fmla="*/ 2609 w 3115"/>
                <a:gd name="T95" fmla="*/ 2022 h 2174"/>
                <a:gd name="T96" fmla="*/ 2665 w 3115"/>
                <a:gd name="T97" fmla="*/ 1950 h 2174"/>
                <a:gd name="T98" fmla="*/ 2713 w 3115"/>
                <a:gd name="T99" fmla="*/ 1877 h 2174"/>
                <a:gd name="T100" fmla="*/ 2761 w 3115"/>
                <a:gd name="T101" fmla="*/ 1805 h 2174"/>
                <a:gd name="T102" fmla="*/ 2801 w 3115"/>
                <a:gd name="T103" fmla="*/ 1733 h 2174"/>
                <a:gd name="T104" fmla="*/ 2850 w 3115"/>
                <a:gd name="T105" fmla="*/ 1653 h 2174"/>
                <a:gd name="T106" fmla="*/ 2898 w 3115"/>
                <a:gd name="T107" fmla="*/ 1565 h 2174"/>
                <a:gd name="T108" fmla="*/ 2938 w 3115"/>
                <a:gd name="T109" fmla="*/ 1476 h 2174"/>
                <a:gd name="T110" fmla="*/ 2986 w 3115"/>
                <a:gd name="T111" fmla="*/ 1380 h 2174"/>
                <a:gd name="T112" fmla="*/ 3026 w 3115"/>
                <a:gd name="T113" fmla="*/ 1284 h 2174"/>
                <a:gd name="T114" fmla="*/ 3074 w 3115"/>
                <a:gd name="T115" fmla="*/ 1188 h 2174"/>
                <a:gd name="T116" fmla="*/ 3115 w 3115"/>
                <a:gd name="T117" fmla="*/ 1091 h 217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115"/>
                <a:gd name="T178" fmla="*/ 0 h 2174"/>
                <a:gd name="T179" fmla="*/ 3115 w 3115"/>
                <a:gd name="T180" fmla="*/ 2174 h 2174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115" h="2174">
                  <a:moveTo>
                    <a:pt x="0" y="1091"/>
                  </a:moveTo>
                  <a:lnTo>
                    <a:pt x="8" y="1075"/>
                  </a:lnTo>
                  <a:lnTo>
                    <a:pt x="8" y="1067"/>
                  </a:lnTo>
                  <a:lnTo>
                    <a:pt x="16" y="1051"/>
                  </a:lnTo>
                  <a:lnTo>
                    <a:pt x="16" y="1043"/>
                  </a:lnTo>
                  <a:lnTo>
                    <a:pt x="24" y="1035"/>
                  </a:lnTo>
                  <a:lnTo>
                    <a:pt x="32" y="1019"/>
                  </a:lnTo>
                  <a:lnTo>
                    <a:pt x="32" y="1011"/>
                  </a:lnTo>
                  <a:lnTo>
                    <a:pt x="40" y="1003"/>
                  </a:lnTo>
                  <a:lnTo>
                    <a:pt x="48" y="987"/>
                  </a:lnTo>
                  <a:lnTo>
                    <a:pt x="48" y="979"/>
                  </a:lnTo>
                  <a:lnTo>
                    <a:pt x="56" y="971"/>
                  </a:lnTo>
                  <a:lnTo>
                    <a:pt x="56" y="955"/>
                  </a:lnTo>
                  <a:lnTo>
                    <a:pt x="64" y="947"/>
                  </a:lnTo>
                  <a:lnTo>
                    <a:pt x="72" y="939"/>
                  </a:lnTo>
                  <a:lnTo>
                    <a:pt x="72" y="923"/>
                  </a:lnTo>
                  <a:lnTo>
                    <a:pt x="80" y="915"/>
                  </a:lnTo>
                  <a:lnTo>
                    <a:pt x="88" y="907"/>
                  </a:lnTo>
                  <a:lnTo>
                    <a:pt x="88" y="891"/>
                  </a:lnTo>
                  <a:lnTo>
                    <a:pt x="96" y="883"/>
                  </a:lnTo>
                  <a:lnTo>
                    <a:pt x="96" y="875"/>
                  </a:lnTo>
                  <a:lnTo>
                    <a:pt x="104" y="859"/>
                  </a:lnTo>
                  <a:lnTo>
                    <a:pt x="112" y="851"/>
                  </a:lnTo>
                  <a:lnTo>
                    <a:pt x="112" y="843"/>
                  </a:lnTo>
                  <a:lnTo>
                    <a:pt x="120" y="827"/>
                  </a:lnTo>
                  <a:lnTo>
                    <a:pt x="120" y="819"/>
                  </a:lnTo>
                  <a:lnTo>
                    <a:pt x="128" y="811"/>
                  </a:lnTo>
                  <a:lnTo>
                    <a:pt x="136" y="795"/>
                  </a:lnTo>
                  <a:lnTo>
                    <a:pt x="136" y="787"/>
                  </a:lnTo>
                  <a:lnTo>
                    <a:pt x="144" y="778"/>
                  </a:lnTo>
                  <a:lnTo>
                    <a:pt x="152" y="762"/>
                  </a:lnTo>
                  <a:lnTo>
                    <a:pt x="152" y="754"/>
                  </a:lnTo>
                  <a:lnTo>
                    <a:pt x="161" y="746"/>
                  </a:lnTo>
                  <a:lnTo>
                    <a:pt x="161" y="738"/>
                  </a:lnTo>
                  <a:lnTo>
                    <a:pt x="169" y="722"/>
                  </a:lnTo>
                  <a:lnTo>
                    <a:pt x="177" y="714"/>
                  </a:lnTo>
                  <a:lnTo>
                    <a:pt x="177" y="706"/>
                  </a:lnTo>
                  <a:lnTo>
                    <a:pt x="185" y="690"/>
                  </a:lnTo>
                  <a:lnTo>
                    <a:pt x="193" y="682"/>
                  </a:lnTo>
                  <a:lnTo>
                    <a:pt x="193" y="674"/>
                  </a:lnTo>
                  <a:lnTo>
                    <a:pt x="201" y="666"/>
                  </a:lnTo>
                  <a:lnTo>
                    <a:pt x="201" y="650"/>
                  </a:lnTo>
                  <a:lnTo>
                    <a:pt x="209" y="642"/>
                  </a:lnTo>
                  <a:lnTo>
                    <a:pt x="217" y="634"/>
                  </a:lnTo>
                  <a:lnTo>
                    <a:pt x="217" y="626"/>
                  </a:lnTo>
                  <a:lnTo>
                    <a:pt x="225" y="610"/>
                  </a:lnTo>
                  <a:lnTo>
                    <a:pt x="225" y="602"/>
                  </a:lnTo>
                  <a:lnTo>
                    <a:pt x="233" y="594"/>
                  </a:lnTo>
                  <a:lnTo>
                    <a:pt x="241" y="586"/>
                  </a:lnTo>
                  <a:lnTo>
                    <a:pt x="241" y="578"/>
                  </a:lnTo>
                  <a:lnTo>
                    <a:pt x="249" y="562"/>
                  </a:lnTo>
                  <a:lnTo>
                    <a:pt x="257" y="554"/>
                  </a:lnTo>
                  <a:lnTo>
                    <a:pt x="257" y="546"/>
                  </a:lnTo>
                  <a:lnTo>
                    <a:pt x="265" y="538"/>
                  </a:lnTo>
                  <a:lnTo>
                    <a:pt x="265" y="530"/>
                  </a:lnTo>
                  <a:lnTo>
                    <a:pt x="273" y="522"/>
                  </a:lnTo>
                  <a:lnTo>
                    <a:pt x="281" y="506"/>
                  </a:lnTo>
                  <a:lnTo>
                    <a:pt x="281" y="498"/>
                  </a:lnTo>
                  <a:lnTo>
                    <a:pt x="289" y="490"/>
                  </a:lnTo>
                  <a:lnTo>
                    <a:pt x="289" y="482"/>
                  </a:lnTo>
                  <a:lnTo>
                    <a:pt x="297" y="474"/>
                  </a:lnTo>
                  <a:lnTo>
                    <a:pt x="305" y="466"/>
                  </a:lnTo>
                  <a:lnTo>
                    <a:pt x="305" y="458"/>
                  </a:lnTo>
                  <a:lnTo>
                    <a:pt x="313" y="450"/>
                  </a:lnTo>
                  <a:lnTo>
                    <a:pt x="321" y="434"/>
                  </a:lnTo>
                  <a:lnTo>
                    <a:pt x="321" y="426"/>
                  </a:lnTo>
                  <a:lnTo>
                    <a:pt x="329" y="418"/>
                  </a:lnTo>
                  <a:lnTo>
                    <a:pt x="329" y="410"/>
                  </a:lnTo>
                  <a:lnTo>
                    <a:pt x="337" y="401"/>
                  </a:lnTo>
                  <a:lnTo>
                    <a:pt x="345" y="393"/>
                  </a:lnTo>
                  <a:lnTo>
                    <a:pt x="345" y="385"/>
                  </a:lnTo>
                  <a:lnTo>
                    <a:pt x="353" y="377"/>
                  </a:lnTo>
                  <a:lnTo>
                    <a:pt x="361" y="369"/>
                  </a:lnTo>
                  <a:lnTo>
                    <a:pt x="361" y="361"/>
                  </a:lnTo>
                  <a:lnTo>
                    <a:pt x="369" y="353"/>
                  </a:lnTo>
                  <a:lnTo>
                    <a:pt x="369" y="345"/>
                  </a:lnTo>
                  <a:lnTo>
                    <a:pt x="377" y="337"/>
                  </a:lnTo>
                  <a:lnTo>
                    <a:pt x="385" y="329"/>
                  </a:lnTo>
                  <a:lnTo>
                    <a:pt x="385" y="321"/>
                  </a:lnTo>
                  <a:lnTo>
                    <a:pt x="393" y="313"/>
                  </a:lnTo>
                  <a:lnTo>
                    <a:pt x="393" y="305"/>
                  </a:lnTo>
                  <a:lnTo>
                    <a:pt x="401" y="297"/>
                  </a:lnTo>
                  <a:lnTo>
                    <a:pt x="409" y="289"/>
                  </a:lnTo>
                  <a:lnTo>
                    <a:pt x="409" y="281"/>
                  </a:lnTo>
                  <a:lnTo>
                    <a:pt x="417" y="273"/>
                  </a:lnTo>
                  <a:lnTo>
                    <a:pt x="425" y="265"/>
                  </a:lnTo>
                  <a:lnTo>
                    <a:pt x="433" y="257"/>
                  </a:lnTo>
                  <a:lnTo>
                    <a:pt x="433" y="249"/>
                  </a:lnTo>
                  <a:lnTo>
                    <a:pt x="441" y="241"/>
                  </a:lnTo>
                  <a:lnTo>
                    <a:pt x="449" y="233"/>
                  </a:lnTo>
                  <a:lnTo>
                    <a:pt x="458" y="225"/>
                  </a:lnTo>
                  <a:lnTo>
                    <a:pt x="466" y="217"/>
                  </a:lnTo>
                  <a:lnTo>
                    <a:pt x="466" y="209"/>
                  </a:lnTo>
                  <a:lnTo>
                    <a:pt x="474" y="201"/>
                  </a:lnTo>
                  <a:lnTo>
                    <a:pt x="482" y="193"/>
                  </a:lnTo>
                  <a:lnTo>
                    <a:pt x="490" y="185"/>
                  </a:lnTo>
                  <a:lnTo>
                    <a:pt x="490" y="177"/>
                  </a:lnTo>
                  <a:lnTo>
                    <a:pt x="498" y="169"/>
                  </a:lnTo>
                  <a:lnTo>
                    <a:pt x="506" y="161"/>
                  </a:lnTo>
                  <a:lnTo>
                    <a:pt x="514" y="153"/>
                  </a:lnTo>
                  <a:lnTo>
                    <a:pt x="522" y="145"/>
                  </a:lnTo>
                  <a:lnTo>
                    <a:pt x="530" y="137"/>
                  </a:lnTo>
                  <a:lnTo>
                    <a:pt x="538" y="129"/>
                  </a:lnTo>
                  <a:lnTo>
                    <a:pt x="546" y="121"/>
                  </a:lnTo>
                  <a:lnTo>
                    <a:pt x="554" y="113"/>
                  </a:lnTo>
                  <a:lnTo>
                    <a:pt x="562" y="105"/>
                  </a:lnTo>
                  <a:lnTo>
                    <a:pt x="570" y="97"/>
                  </a:lnTo>
                  <a:lnTo>
                    <a:pt x="578" y="89"/>
                  </a:lnTo>
                  <a:lnTo>
                    <a:pt x="586" y="81"/>
                  </a:lnTo>
                  <a:lnTo>
                    <a:pt x="594" y="73"/>
                  </a:lnTo>
                  <a:lnTo>
                    <a:pt x="602" y="65"/>
                  </a:lnTo>
                  <a:lnTo>
                    <a:pt x="610" y="65"/>
                  </a:lnTo>
                  <a:lnTo>
                    <a:pt x="618" y="57"/>
                  </a:lnTo>
                  <a:lnTo>
                    <a:pt x="626" y="49"/>
                  </a:lnTo>
                  <a:lnTo>
                    <a:pt x="634" y="49"/>
                  </a:lnTo>
                  <a:lnTo>
                    <a:pt x="642" y="41"/>
                  </a:lnTo>
                  <a:lnTo>
                    <a:pt x="650" y="32"/>
                  </a:lnTo>
                  <a:lnTo>
                    <a:pt x="658" y="32"/>
                  </a:lnTo>
                  <a:lnTo>
                    <a:pt x="666" y="24"/>
                  </a:lnTo>
                  <a:lnTo>
                    <a:pt x="674" y="24"/>
                  </a:lnTo>
                  <a:lnTo>
                    <a:pt x="682" y="16"/>
                  </a:lnTo>
                  <a:lnTo>
                    <a:pt x="690" y="16"/>
                  </a:lnTo>
                  <a:lnTo>
                    <a:pt x="698" y="16"/>
                  </a:lnTo>
                  <a:lnTo>
                    <a:pt x="706" y="8"/>
                  </a:lnTo>
                  <a:lnTo>
                    <a:pt x="714" y="8"/>
                  </a:lnTo>
                  <a:lnTo>
                    <a:pt x="722" y="8"/>
                  </a:lnTo>
                  <a:lnTo>
                    <a:pt x="730" y="8"/>
                  </a:lnTo>
                  <a:lnTo>
                    <a:pt x="738" y="0"/>
                  </a:lnTo>
                  <a:lnTo>
                    <a:pt x="746" y="0"/>
                  </a:lnTo>
                  <a:lnTo>
                    <a:pt x="755" y="0"/>
                  </a:lnTo>
                  <a:lnTo>
                    <a:pt x="763" y="0"/>
                  </a:lnTo>
                  <a:lnTo>
                    <a:pt x="771" y="0"/>
                  </a:lnTo>
                  <a:lnTo>
                    <a:pt x="779" y="0"/>
                  </a:lnTo>
                  <a:lnTo>
                    <a:pt x="787" y="0"/>
                  </a:lnTo>
                  <a:lnTo>
                    <a:pt x="795" y="0"/>
                  </a:lnTo>
                  <a:lnTo>
                    <a:pt x="803" y="0"/>
                  </a:lnTo>
                  <a:lnTo>
                    <a:pt x="811" y="0"/>
                  </a:lnTo>
                  <a:lnTo>
                    <a:pt x="819" y="0"/>
                  </a:lnTo>
                  <a:lnTo>
                    <a:pt x="827" y="0"/>
                  </a:lnTo>
                  <a:lnTo>
                    <a:pt x="835" y="8"/>
                  </a:lnTo>
                  <a:lnTo>
                    <a:pt x="843" y="8"/>
                  </a:lnTo>
                  <a:lnTo>
                    <a:pt x="851" y="8"/>
                  </a:lnTo>
                  <a:lnTo>
                    <a:pt x="859" y="16"/>
                  </a:lnTo>
                  <a:lnTo>
                    <a:pt x="867" y="16"/>
                  </a:lnTo>
                  <a:lnTo>
                    <a:pt x="875" y="24"/>
                  </a:lnTo>
                  <a:lnTo>
                    <a:pt x="883" y="24"/>
                  </a:lnTo>
                  <a:lnTo>
                    <a:pt x="891" y="24"/>
                  </a:lnTo>
                  <a:lnTo>
                    <a:pt x="899" y="32"/>
                  </a:lnTo>
                  <a:lnTo>
                    <a:pt x="907" y="32"/>
                  </a:lnTo>
                  <a:lnTo>
                    <a:pt x="915" y="41"/>
                  </a:lnTo>
                  <a:lnTo>
                    <a:pt x="923" y="41"/>
                  </a:lnTo>
                  <a:lnTo>
                    <a:pt x="931" y="49"/>
                  </a:lnTo>
                  <a:lnTo>
                    <a:pt x="939" y="57"/>
                  </a:lnTo>
                  <a:lnTo>
                    <a:pt x="947" y="65"/>
                  </a:lnTo>
                  <a:lnTo>
                    <a:pt x="955" y="65"/>
                  </a:lnTo>
                  <a:lnTo>
                    <a:pt x="963" y="73"/>
                  </a:lnTo>
                  <a:lnTo>
                    <a:pt x="971" y="81"/>
                  </a:lnTo>
                  <a:lnTo>
                    <a:pt x="979" y="89"/>
                  </a:lnTo>
                  <a:lnTo>
                    <a:pt x="987" y="97"/>
                  </a:lnTo>
                  <a:lnTo>
                    <a:pt x="995" y="105"/>
                  </a:lnTo>
                  <a:lnTo>
                    <a:pt x="1003" y="105"/>
                  </a:lnTo>
                  <a:lnTo>
                    <a:pt x="1011" y="113"/>
                  </a:lnTo>
                  <a:lnTo>
                    <a:pt x="1019" y="121"/>
                  </a:lnTo>
                  <a:lnTo>
                    <a:pt x="1027" y="129"/>
                  </a:lnTo>
                  <a:lnTo>
                    <a:pt x="1035" y="137"/>
                  </a:lnTo>
                  <a:lnTo>
                    <a:pt x="1043" y="145"/>
                  </a:lnTo>
                  <a:lnTo>
                    <a:pt x="1052" y="153"/>
                  </a:lnTo>
                  <a:lnTo>
                    <a:pt x="1060" y="161"/>
                  </a:lnTo>
                  <a:lnTo>
                    <a:pt x="1060" y="169"/>
                  </a:lnTo>
                  <a:lnTo>
                    <a:pt x="1068" y="177"/>
                  </a:lnTo>
                  <a:lnTo>
                    <a:pt x="1076" y="185"/>
                  </a:lnTo>
                  <a:lnTo>
                    <a:pt x="1084" y="193"/>
                  </a:lnTo>
                  <a:lnTo>
                    <a:pt x="1084" y="201"/>
                  </a:lnTo>
                  <a:lnTo>
                    <a:pt x="1092" y="209"/>
                  </a:lnTo>
                  <a:lnTo>
                    <a:pt x="1100" y="217"/>
                  </a:lnTo>
                  <a:lnTo>
                    <a:pt x="1108" y="225"/>
                  </a:lnTo>
                  <a:lnTo>
                    <a:pt x="1116" y="233"/>
                  </a:lnTo>
                  <a:lnTo>
                    <a:pt x="1116" y="241"/>
                  </a:lnTo>
                  <a:lnTo>
                    <a:pt x="1124" y="249"/>
                  </a:lnTo>
                  <a:lnTo>
                    <a:pt x="1124" y="257"/>
                  </a:lnTo>
                  <a:lnTo>
                    <a:pt x="1132" y="265"/>
                  </a:lnTo>
                  <a:lnTo>
                    <a:pt x="1140" y="273"/>
                  </a:lnTo>
                  <a:lnTo>
                    <a:pt x="1148" y="281"/>
                  </a:lnTo>
                  <a:lnTo>
                    <a:pt x="1156" y="289"/>
                  </a:lnTo>
                  <a:lnTo>
                    <a:pt x="1156" y="297"/>
                  </a:lnTo>
                  <a:lnTo>
                    <a:pt x="1164" y="305"/>
                  </a:lnTo>
                  <a:lnTo>
                    <a:pt x="1164" y="313"/>
                  </a:lnTo>
                  <a:lnTo>
                    <a:pt x="1172" y="321"/>
                  </a:lnTo>
                  <a:lnTo>
                    <a:pt x="1180" y="329"/>
                  </a:lnTo>
                  <a:lnTo>
                    <a:pt x="1180" y="337"/>
                  </a:lnTo>
                  <a:lnTo>
                    <a:pt x="1188" y="345"/>
                  </a:lnTo>
                  <a:lnTo>
                    <a:pt x="1188" y="353"/>
                  </a:lnTo>
                  <a:lnTo>
                    <a:pt x="1196" y="361"/>
                  </a:lnTo>
                  <a:lnTo>
                    <a:pt x="1204" y="369"/>
                  </a:lnTo>
                  <a:lnTo>
                    <a:pt x="1204" y="377"/>
                  </a:lnTo>
                  <a:lnTo>
                    <a:pt x="1212" y="385"/>
                  </a:lnTo>
                  <a:lnTo>
                    <a:pt x="1220" y="393"/>
                  </a:lnTo>
                  <a:lnTo>
                    <a:pt x="1220" y="401"/>
                  </a:lnTo>
                  <a:lnTo>
                    <a:pt x="1228" y="410"/>
                  </a:lnTo>
                  <a:lnTo>
                    <a:pt x="1228" y="418"/>
                  </a:lnTo>
                  <a:lnTo>
                    <a:pt x="1236" y="426"/>
                  </a:lnTo>
                  <a:lnTo>
                    <a:pt x="1244" y="434"/>
                  </a:lnTo>
                  <a:lnTo>
                    <a:pt x="1244" y="442"/>
                  </a:lnTo>
                  <a:lnTo>
                    <a:pt x="1252" y="450"/>
                  </a:lnTo>
                  <a:lnTo>
                    <a:pt x="1252" y="466"/>
                  </a:lnTo>
                  <a:lnTo>
                    <a:pt x="1260" y="474"/>
                  </a:lnTo>
                  <a:lnTo>
                    <a:pt x="1268" y="482"/>
                  </a:lnTo>
                  <a:lnTo>
                    <a:pt x="1268" y="490"/>
                  </a:lnTo>
                  <a:lnTo>
                    <a:pt x="1276" y="498"/>
                  </a:lnTo>
                  <a:lnTo>
                    <a:pt x="1284" y="506"/>
                  </a:lnTo>
                  <a:lnTo>
                    <a:pt x="1284" y="514"/>
                  </a:lnTo>
                  <a:lnTo>
                    <a:pt x="1292" y="530"/>
                  </a:lnTo>
                  <a:lnTo>
                    <a:pt x="1292" y="538"/>
                  </a:lnTo>
                  <a:lnTo>
                    <a:pt x="1300" y="546"/>
                  </a:lnTo>
                  <a:lnTo>
                    <a:pt x="1308" y="554"/>
                  </a:lnTo>
                  <a:lnTo>
                    <a:pt x="1308" y="562"/>
                  </a:lnTo>
                  <a:lnTo>
                    <a:pt x="1316" y="570"/>
                  </a:lnTo>
                  <a:lnTo>
                    <a:pt x="1324" y="586"/>
                  </a:lnTo>
                  <a:lnTo>
                    <a:pt x="1324" y="594"/>
                  </a:lnTo>
                  <a:lnTo>
                    <a:pt x="1332" y="602"/>
                  </a:lnTo>
                  <a:lnTo>
                    <a:pt x="1332" y="610"/>
                  </a:lnTo>
                  <a:lnTo>
                    <a:pt x="1341" y="626"/>
                  </a:lnTo>
                  <a:lnTo>
                    <a:pt x="1349" y="634"/>
                  </a:lnTo>
                  <a:lnTo>
                    <a:pt x="1349" y="642"/>
                  </a:lnTo>
                  <a:lnTo>
                    <a:pt x="1357" y="650"/>
                  </a:lnTo>
                  <a:lnTo>
                    <a:pt x="1357" y="658"/>
                  </a:lnTo>
                  <a:lnTo>
                    <a:pt x="1365" y="674"/>
                  </a:lnTo>
                  <a:lnTo>
                    <a:pt x="1373" y="682"/>
                  </a:lnTo>
                  <a:lnTo>
                    <a:pt x="1373" y="690"/>
                  </a:lnTo>
                  <a:lnTo>
                    <a:pt x="1381" y="706"/>
                  </a:lnTo>
                  <a:lnTo>
                    <a:pt x="1389" y="714"/>
                  </a:lnTo>
                  <a:lnTo>
                    <a:pt x="1389" y="722"/>
                  </a:lnTo>
                  <a:lnTo>
                    <a:pt x="1397" y="730"/>
                  </a:lnTo>
                  <a:lnTo>
                    <a:pt x="1397" y="746"/>
                  </a:lnTo>
                  <a:lnTo>
                    <a:pt x="1405" y="754"/>
                  </a:lnTo>
                  <a:lnTo>
                    <a:pt x="1413" y="762"/>
                  </a:lnTo>
                  <a:lnTo>
                    <a:pt x="1413" y="770"/>
                  </a:lnTo>
                  <a:lnTo>
                    <a:pt x="1421" y="787"/>
                  </a:lnTo>
                  <a:lnTo>
                    <a:pt x="1429" y="795"/>
                  </a:lnTo>
                  <a:lnTo>
                    <a:pt x="1429" y="803"/>
                  </a:lnTo>
                  <a:lnTo>
                    <a:pt x="1437" y="819"/>
                  </a:lnTo>
                  <a:lnTo>
                    <a:pt x="1437" y="827"/>
                  </a:lnTo>
                  <a:lnTo>
                    <a:pt x="1445" y="835"/>
                  </a:lnTo>
                  <a:lnTo>
                    <a:pt x="1453" y="851"/>
                  </a:lnTo>
                  <a:lnTo>
                    <a:pt x="1453" y="859"/>
                  </a:lnTo>
                  <a:lnTo>
                    <a:pt x="1461" y="867"/>
                  </a:lnTo>
                  <a:lnTo>
                    <a:pt x="1461" y="883"/>
                  </a:lnTo>
                  <a:lnTo>
                    <a:pt x="1469" y="891"/>
                  </a:lnTo>
                  <a:lnTo>
                    <a:pt x="1477" y="899"/>
                  </a:lnTo>
                  <a:lnTo>
                    <a:pt x="1477" y="915"/>
                  </a:lnTo>
                  <a:lnTo>
                    <a:pt x="1485" y="923"/>
                  </a:lnTo>
                  <a:lnTo>
                    <a:pt x="1493" y="931"/>
                  </a:lnTo>
                  <a:lnTo>
                    <a:pt x="1493" y="947"/>
                  </a:lnTo>
                  <a:lnTo>
                    <a:pt x="1501" y="955"/>
                  </a:lnTo>
                  <a:lnTo>
                    <a:pt x="1501" y="963"/>
                  </a:lnTo>
                  <a:lnTo>
                    <a:pt x="1509" y="979"/>
                  </a:lnTo>
                  <a:lnTo>
                    <a:pt x="1517" y="987"/>
                  </a:lnTo>
                  <a:lnTo>
                    <a:pt x="1517" y="995"/>
                  </a:lnTo>
                  <a:lnTo>
                    <a:pt x="1525" y="1011"/>
                  </a:lnTo>
                  <a:lnTo>
                    <a:pt x="1533" y="1019"/>
                  </a:lnTo>
                  <a:lnTo>
                    <a:pt x="1533" y="1035"/>
                  </a:lnTo>
                  <a:lnTo>
                    <a:pt x="1541" y="1043"/>
                  </a:lnTo>
                  <a:lnTo>
                    <a:pt x="1541" y="1051"/>
                  </a:lnTo>
                  <a:lnTo>
                    <a:pt x="1549" y="1067"/>
                  </a:lnTo>
                  <a:lnTo>
                    <a:pt x="1557" y="1075"/>
                  </a:lnTo>
                  <a:lnTo>
                    <a:pt x="1557" y="1083"/>
                  </a:lnTo>
                  <a:lnTo>
                    <a:pt x="1565" y="1099"/>
                  </a:lnTo>
                  <a:lnTo>
                    <a:pt x="1565" y="1107"/>
                  </a:lnTo>
                  <a:lnTo>
                    <a:pt x="1573" y="1115"/>
                  </a:lnTo>
                  <a:lnTo>
                    <a:pt x="1581" y="1131"/>
                  </a:lnTo>
                  <a:lnTo>
                    <a:pt x="1581" y="1139"/>
                  </a:lnTo>
                  <a:lnTo>
                    <a:pt x="1589" y="1147"/>
                  </a:lnTo>
                  <a:lnTo>
                    <a:pt x="1597" y="1164"/>
                  </a:lnTo>
                  <a:lnTo>
                    <a:pt x="1597" y="1172"/>
                  </a:lnTo>
                  <a:lnTo>
                    <a:pt x="1605" y="1180"/>
                  </a:lnTo>
                  <a:lnTo>
                    <a:pt x="1605" y="1196"/>
                  </a:lnTo>
                  <a:lnTo>
                    <a:pt x="1613" y="1204"/>
                  </a:lnTo>
                  <a:lnTo>
                    <a:pt x="1621" y="1220"/>
                  </a:lnTo>
                  <a:lnTo>
                    <a:pt x="1621" y="1228"/>
                  </a:lnTo>
                  <a:lnTo>
                    <a:pt x="1629" y="1236"/>
                  </a:lnTo>
                  <a:lnTo>
                    <a:pt x="1638" y="1252"/>
                  </a:lnTo>
                  <a:lnTo>
                    <a:pt x="1638" y="1260"/>
                  </a:lnTo>
                  <a:lnTo>
                    <a:pt x="1646" y="1268"/>
                  </a:lnTo>
                  <a:lnTo>
                    <a:pt x="1646" y="1284"/>
                  </a:lnTo>
                  <a:lnTo>
                    <a:pt x="1654" y="1292"/>
                  </a:lnTo>
                  <a:lnTo>
                    <a:pt x="1662" y="1300"/>
                  </a:lnTo>
                  <a:lnTo>
                    <a:pt x="1662" y="1316"/>
                  </a:lnTo>
                  <a:lnTo>
                    <a:pt x="1670" y="1324"/>
                  </a:lnTo>
                  <a:lnTo>
                    <a:pt x="1670" y="1332"/>
                  </a:lnTo>
                  <a:lnTo>
                    <a:pt x="1678" y="1348"/>
                  </a:lnTo>
                  <a:lnTo>
                    <a:pt x="1686" y="1356"/>
                  </a:lnTo>
                  <a:lnTo>
                    <a:pt x="1686" y="1364"/>
                  </a:lnTo>
                  <a:lnTo>
                    <a:pt x="1694" y="1372"/>
                  </a:lnTo>
                  <a:lnTo>
                    <a:pt x="1702" y="1388"/>
                  </a:lnTo>
                  <a:lnTo>
                    <a:pt x="1702" y="1396"/>
                  </a:lnTo>
                  <a:lnTo>
                    <a:pt x="1710" y="1404"/>
                  </a:lnTo>
                  <a:lnTo>
                    <a:pt x="1710" y="1420"/>
                  </a:lnTo>
                  <a:lnTo>
                    <a:pt x="1718" y="1428"/>
                  </a:lnTo>
                  <a:lnTo>
                    <a:pt x="1726" y="1436"/>
                  </a:lnTo>
                  <a:lnTo>
                    <a:pt x="1726" y="1452"/>
                  </a:lnTo>
                  <a:lnTo>
                    <a:pt x="1734" y="1460"/>
                  </a:lnTo>
                  <a:lnTo>
                    <a:pt x="1742" y="1468"/>
                  </a:lnTo>
                  <a:lnTo>
                    <a:pt x="1742" y="1476"/>
                  </a:lnTo>
                  <a:lnTo>
                    <a:pt x="1750" y="1492"/>
                  </a:lnTo>
                  <a:lnTo>
                    <a:pt x="1750" y="1500"/>
                  </a:lnTo>
                  <a:lnTo>
                    <a:pt x="1758" y="1508"/>
                  </a:lnTo>
                  <a:lnTo>
                    <a:pt x="1766" y="1516"/>
                  </a:lnTo>
                  <a:lnTo>
                    <a:pt x="1766" y="1533"/>
                  </a:lnTo>
                  <a:lnTo>
                    <a:pt x="1774" y="1541"/>
                  </a:lnTo>
                  <a:lnTo>
                    <a:pt x="1774" y="1549"/>
                  </a:lnTo>
                  <a:lnTo>
                    <a:pt x="1782" y="1557"/>
                  </a:lnTo>
                  <a:lnTo>
                    <a:pt x="1790" y="1573"/>
                  </a:lnTo>
                  <a:lnTo>
                    <a:pt x="1790" y="1581"/>
                  </a:lnTo>
                  <a:lnTo>
                    <a:pt x="1798" y="1589"/>
                  </a:lnTo>
                  <a:lnTo>
                    <a:pt x="1806" y="1597"/>
                  </a:lnTo>
                  <a:lnTo>
                    <a:pt x="1806" y="1605"/>
                  </a:lnTo>
                  <a:lnTo>
                    <a:pt x="1814" y="1621"/>
                  </a:lnTo>
                  <a:lnTo>
                    <a:pt x="1814" y="1629"/>
                  </a:lnTo>
                  <a:lnTo>
                    <a:pt x="1822" y="1637"/>
                  </a:lnTo>
                  <a:lnTo>
                    <a:pt x="1830" y="1645"/>
                  </a:lnTo>
                  <a:lnTo>
                    <a:pt x="1830" y="1653"/>
                  </a:lnTo>
                  <a:lnTo>
                    <a:pt x="1838" y="1661"/>
                  </a:lnTo>
                  <a:lnTo>
                    <a:pt x="1838" y="1677"/>
                  </a:lnTo>
                  <a:lnTo>
                    <a:pt x="1846" y="1685"/>
                  </a:lnTo>
                  <a:lnTo>
                    <a:pt x="1854" y="1693"/>
                  </a:lnTo>
                  <a:lnTo>
                    <a:pt x="1854" y="1701"/>
                  </a:lnTo>
                  <a:lnTo>
                    <a:pt x="1862" y="1709"/>
                  </a:lnTo>
                  <a:lnTo>
                    <a:pt x="1870" y="1717"/>
                  </a:lnTo>
                  <a:lnTo>
                    <a:pt x="1870" y="1725"/>
                  </a:lnTo>
                  <a:lnTo>
                    <a:pt x="1878" y="1733"/>
                  </a:lnTo>
                  <a:lnTo>
                    <a:pt x="1878" y="1741"/>
                  </a:lnTo>
                  <a:lnTo>
                    <a:pt x="1886" y="1757"/>
                  </a:lnTo>
                  <a:lnTo>
                    <a:pt x="1894" y="1765"/>
                  </a:lnTo>
                  <a:lnTo>
                    <a:pt x="1894" y="1773"/>
                  </a:lnTo>
                  <a:lnTo>
                    <a:pt x="1902" y="1781"/>
                  </a:lnTo>
                  <a:lnTo>
                    <a:pt x="1910" y="1789"/>
                  </a:lnTo>
                  <a:lnTo>
                    <a:pt x="1910" y="1797"/>
                  </a:lnTo>
                  <a:lnTo>
                    <a:pt x="1918" y="1805"/>
                  </a:lnTo>
                  <a:lnTo>
                    <a:pt x="1918" y="1813"/>
                  </a:lnTo>
                  <a:lnTo>
                    <a:pt x="1926" y="1821"/>
                  </a:lnTo>
                  <a:lnTo>
                    <a:pt x="1935" y="1829"/>
                  </a:lnTo>
                  <a:lnTo>
                    <a:pt x="1935" y="1837"/>
                  </a:lnTo>
                  <a:lnTo>
                    <a:pt x="1943" y="1845"/>
                  </a:lnTo>
                  <a:lnTo>
                    <a:pt x="1943" y="1853"/>
                  </a:lnTo>
                  <a:lnTo>
                    <a:pt x="1951" y="1861"/>
                  </a:lnTo>
                  <a:lnTo>
                    <a:pt x="1959" y="1869"/>
                  </a:lnTo>
                  <a:lnTo>
                    <a:pt x="1959" y="1877"/>
                  </a:lnTo>
                  <a:lnTo>
                    <a:pt x="1967" y="1885"/>
                  </a:lnTo>
                  <a:lnTo>
                    <a:pt x="1975" y="1893"/>
                  </a:lnTo>
                  <a:lnTo>
                    <a:pt x="1983" y="1901"/>
                  </a:lnTo>
                  <a:lnTo>
                    <a:pt x="1983" y="1910"/>
                  </a:lnTo>
                  <a:lnTo>
                    <a:pt x="1991" y="1918"/>
                  </a:lnTo>
                  <a:lnTo>
                    <a:pt x="1999" y="1926"/>
                  </a:lnTo>
                  <a:lnTo>
                    <a:pt x="1999" y="1934"/>
                  </a:lnTo>
                  <a:lnTo>
                    <a:pt x="2007" y="1942"/>
                  </a:lnTo>
                  <a:lnTo>
                    <a:pt x="2015" y="1950"/>
                  </a:lnTo>
                  <a:lnTo>
                    <a:pt x="2023" y="1958"/>
                  </a:lnTo>
                  <a:lnTo>
                    <a:pt x="2023" y="1966"/>
                  </a:lnTo>
                  <a:lnTo>
                    <a:pt x="2031" y="1974"/>
                  </a:lnTo>
                  <a:lnTo>
                    <a:pt x="2039" y="1982"/>
                  </a:lnTo>
                  <a:lnTo>
                    <a:pt x="2047" y="1990"/>
                  </a:lnTo>
                  <a:lnTo>
                    <a:pt x="2047" y="1998"/>
                  </a:lnTo>
                  <a:lnTo>
                    <a:pt x="2055" y="2006"/>
                  </a:lnTo>
                  <a:lnTo>
                    <a:pt x="2063" y="2014"/>
                  </a:lnTo>
                  <a:lnTo>
                    <a:pt x="2071" y="2022"/>
                  </a:lnTo>
                  <a:lnTo>
                    <a:pt x="2079" y="2030"/>
                  </a:lnTo>
                  <a:lnTo>
                    <a:pt x="2087" y="2038"/>
                  </a:lnTo>
                  <a:lnTo>
                    <a:pt x="2095" y="2046"/>
                  </a:lnTo>
                  <a:lnTo>
                    <a:pt x="2103" y="2054"/>
                  </a:lnTo>
                  <a:lnTo>
                    <a:pt x="2111" y="2062"/>
                  </a:lnTo>
                  <a:lnTo>
                    <a:pt x="2119" y="2070"/>
                  </a:lnTo>
                  <a:lnTo>
                    <a:pt x="2127" y="2078"/>
                  </a:lnTo>
                  <a:lnTo>
                    <a:pt x="2135" y="2086"/>
                  </a:lnTo>
                  <a:lnTo>
                    <a:pt x="2143" y="2094"/>
                  </a:lnTo>
                  <a:lnTo>
                    <a:pt x="2151" y="2102"/>
                  </a:lnTo>
                  <a:lnTo>
                    <a:pt x="2159" y="2102"/>
                  </a:lnTo>
                  <a:lnTo>
                    <a:pt x="2167" y="2110"/>
                  </a:lnTo>
                  <a:lnTo>
                    <a:pt x="2175" y="2118"/>
                  </a:lnTo>
                  <a:lnTo>
                    <a:pt x="2183" y="2126"/>
                  </a:lnTo>
                  <a:lnTo>
                    <a:pt x="2191" y="2126"/>
                  </a:lnTo>
                  <a:lnTo>
                    <a:pt x="2199" y="2134"/>
                  </a:lnTo>
                  <a:lnTo>
                    <a:pt x="2207" y="2142"/>
                  </a:lnTo>
                  <a:lnTo>
                    <a:pt x="2215" y="2142"/>
                  </a:lnTo>
                  <a:lnTo>
                    <a:pt x="2224" y="2150"/>
                  </a:lnTo>
                  <a:lnTo>
                    <a:pt x="2232" y="2150"/>
                  </a:lnTo>
                  <a:lnTo>
                    <a:pt x="2240" y="2150"/>
                  </a:lnTo>
                  <a:lnTo>
                    <a:pt x="2248" y="2158"/>
                  </a:lnTo>
                  <a:lnTo>
                    <a:pt x="2256" y="2158"/>
                  </a:lnTo>
                  <a:lnTo>
                    <a:pt x="2264" y="2166"/>
                  </a:lnTo>
                  <a:lnTo>
                    <a:pt x="2272" y="2166"/>
                  </a:lnTo>
                  <a:lnTo>
                    <a:pt x="2280" y="2166"/>
                  </a:lnTo>
                  <a:lnTo>
                    <a:pt x="2288" y="2166"/>
                  </a:lnTo>
                  <a:lnTo>
                    <a:pt x="2296" y="2174"/>
                  </a:lnTo>
                  <a:lnTo>
                    <a:pt x="2304" y="2174"/>
                  </a:lnTo>
                  <a:lnTo>
                    <a:pt x="2312" y="2174"/>
                  </a:lnTo>
                  <a:lnTo>
                    <a:pt x="2320" y="2174"/>
                  </a:lnTo>
                  <a:lnTo>
                    <a:pt x="2328" y="2174"/>
                  </a:lnTo>
                  <a:lnTo>
                    <a:pt x="2336" y="2174"/>
                  </a:lnTo>
                  <a:lnTo>
                    <a:pt x="2344" y="2174"/>
                  </a:lnTo>
                  <a:lnTo>
                    <a:pt x="2352" y="2174"/>
                  </a:lnTo>
                  <a:lnTo>
                    <a:pt x="2360" y="2174"/>
                  </a:lnTo>
                  <a:lnTo>
                    <a:pt x="2368" y="2174"/>
                  </a:lnTo>
                  <a:lnTo>
                    <a:pt x="2376" y="2174"/>
                  </a:lnTo>
                  <a:lnTo>
                    <a:pt x="2384" y="2174"/>
                  </a:lnTo>
                  <a:lnTo>
                    <a:pt x="2392" y="2166"/>
                  </a:lnTo>
                  <a:lnTo>
                    <a:pt x="2400" y="2166"/>
                  </a:lnTo>
                  <a:lnTo>
                    <a:pt x="2408" y="2166"/>
                  </a:lnTo>
                  <a:lnTo>
                    <a:pt x="2416" y="2158"/>
                  </a:lnTo>
                  <a:lnTo>
                    <a:pt x="2424" y="2158"/>
                  </a:lnTo>
                  <a:lnTo>
                    <a:pt x="2432" y="2158"/>
                  </a:lnTo>
                  <a:lnTo>
                    <a:pt x="2440" y="2150"/>
                  </a:lnTo>
                  <a:lnTo>
                    <a:pt x="2448" y="2150"/>
                  </a:lnTo>
                  <a:lnTo>
                    <a:pt x="2456" y="2142"/>
                  </a:lnTo>
                  <a:lnTo>
                    <a:pt x="2464" y="2142"/>
                  </a:lnTo>
                  <a:lnTo>
                    <a:pt x="2472" y="2134"/>
                  </a:lnTo>
                  <a:lnTo>
                    <a:pt x="2480" y="2134"/>
                  </a:lnTo>
                  <a:lnTo>
                    <a:pt x="2488" y="2126"/>
                  </a:lnTo>
                  <a:lnTo>
                    <a:pt x="2496" y="2118"/>
                  </a:lnTo>
                  <a:lnTo>
                    <a:pt x="2504" y="2118"/>
                  </a:lnTo>
                  <a:lnTo>
                    <a:pt x="2512" y="2110"/>
                  </a:lnTo>
                  <a:lnTo>
                    <a:pt x="2521" y="2102"/>
                  </a:lnTo>
                  <a:lnTo>
                    <a:pt x="2529" y="2094"/>
                  </a:lnTo>
                  <a:lnTo>
                    <a:pt x="2537" y="2094"/>
                  </a:lnTo>
                  <a:lnTo>
                    <a:pt x="2545" y="2086"/>
                  </a:lnTo>
                  <a:lnTo>
                    <a:pt x="2553" y="2078"/>
                  </a:lnTo>
                  <a:lnTo>
                    <a:pt x="2561" y="2070"/>
                  </a:lnTo>
                  <a:lnTo>
                    <a:pt x="2569" y="2062"/>
                  </a:lnTo>
                  <a:lnTo>
                    <a:pt x="2577" y="2054"/>
                  </a:lnTo>
                  <a:lnTo>
                    <a:pt x="2585" y="2046"/>
                  </a:lnTo>
                  <a:lnTo>
                    <a:pt x="2593" y="2038"/>
                  </a:lnTo>
                  <a:lnTo>
                    <a:pt x="2601" y="2030"/>
                  </a:lnTo>
                  <a:lnTo>
                    <a:pt x="2609" y="2022"/>
                  </a:lnTo>
                  <a:lnTo>
                    <a:pt x="2617" y="2014"/>
                  </a:lnTo>
                  <a:lnTo>
                    <a:pt x="2625" y="2006"/>
                  </a:lnTo>
                  <a:lnTo>
                    <a:pt x="2625" y="1998"/>
                  </a:lnTo>
                  <a:lnTo>
                    <a:pt x="2633" y="1990"/>
                  </a:lnTo>
                  <a:lnTo>
                    <a:pt x="2641" y="1982"/>
                  </a:lnTo>
                  <a:lnTo>
                    <a:pt x="2649" y="1974"/>
                  </a:lnTo>
                  <a:lnTo>
                    <a:pt x="2657" y="1966"/>
                  </a:lnTo>
                  <a:lnTo>
                    <a:pt x="2665" y="1958"/>
                  </a:lnTo>
                  <a:lnTo>
                    <a:pt x="2665" y="1950"/>
                  </a:lnTo>
                  <a:lnTo>
                    <a:pt x="2673" y="1942"/>
                  </a:lnTo>
                  <a:lnTo>
                    <a:pt x="2673" y="1934"/>
                  </a:lnTo>
                  <a:lnTo>
                    <a:pt x="2681" y="1926"/>
                  </a:lnTo>
                  <a:lnTo>
                    <a:pt x="2689" y="1918"/>
                  </a:lnTo>
                  <a:lnTo>
                    <a:pt x="2697" y="1910"/>
                  </a:lnTo>
                  <a:lnTo>
                    <a:pt x="2705" y="1901"/>
                  </a:lnTo>
                  <a:lnTo>
                    <a:pt x="2705" y="1893"/>
                  </a:lnTo>
                  <a:lnTo>
                    <a:pt x="2713" y="1885"/>
                  </a:lnTo>
                  <a:lnTo>
                    <a:pt x="2713" y="1877"/>
                  </a:lnTo>
                  <a:lnTo>
                    <a:pt x="2721" y="1869"/>
                  </a:lnTo>
                  <a:lnTo>
                    <a:pt x="2729" y="1861"/>
                  </a:lnTo>
                  <a:lnTo>
                    <a:pt x="2729" y="1853"/>
                  </a:lnTo>
                  <a:lnTo>
                    <a:pt x="2737" y="1845"/>
                  </a:lnTo>
                  <a:lnTo>
                    <a:pt x="2737" y="1837"/>
                  </a:lnTo>
                  <a:lnTo>
                    <a:pt x="2745" y="1829"/>
                  </a:lnTo>
                  <a:lnTo>
                    <a:pt x="2753" y="1821"/>
                  </a:lnTo>
                  <a:lnTo>
                    <a:pt x="2753" y="1813"/>
                  </a:lnTo>
                  <a:lnTo>
                    <a:pt x="2761" y="1805"/>
                  </a:lnTo>
                  <a:lnTo>
                    <a:pt x="2769" y="1797"/>
                  </a:lnTo>
                  <a:lnTo>
                    <a:pt x="2769" y="1789"/>
                  </a:lnTo>
                  <a:lnTo>
                    <a:pt x="2777" y="1781"/>
                  </a:lnTo>
                  <a:lnTo>
                    <a:pt x="2777" y="1773"/>
                  </a:lnTo>
                  <a:lnTo>
                    <a:pt x="2785" y="1765"/>
                  </a:lnTo>
                  <a:lnTo>
                    <a:pt x="2793" y="1757"/>
                  </a:lnTo>
                  <a:lnTo>
                    <a:pt x="2793" y="1749"/>
                  </a:lnTo>
                  <a:lnTo>
                    <a:pt x="2801" y="1741"/>
                  </a:lnTo>
                  <a:lnTo>
                    <a:pt x="2801" y="1733"/>
                  </a:lnTo>
                  <a:lnTo>
                    <a:pt x="2809" y="1725"/>
                  </a:lnTo>
                  <a:lnTo>
                    <a:pt x="2818" y="1717"/>
                  </a:lnTo>
                  <a:lnTo>
                    <a:pt x="2818" y="1701"/>
                  </a:lnTo>
                  <a:lnTo>
                    <a:pt x="2826" y="1693"/>
                  </a:lnTo>
                  <a:lnTo>
                    <a:pt x="2834" y="1685"/>
                  </a:lnTo>
                  <a:lnTo>
                    <a:pt x="2834" y="1677"/>
                  </a:lnTo>
                  <a:lnTo>
                    <a:pt x="2842" y="1669"/>
                  </a:lnTo>
                  <a:lnTo>
                    <a:pt x="2842" y="1661"/>
                  </a:lnTo>
                  <a:lnTo>
                    <a:pt x="2850" y="1653"/>
                  </a:lnTo>
                  <a:lnTo>
                    <a:pt x="2858" y="1637"/>
                  </a:lnTo>
                  <a:lnTo>
                    <a:pt x="2858" y="1629"/>
                  </a:lnTo>
                  <a:lnTo>
                    <a:pt x="2866" y="1621"/>
                  </a:lnTo>
                  <a:lnTo>
                    <a:pt x="2874" y="1613"/>
                  </a:lnTo>
                  <a:lnTo>
                    <a:pt x="2874" y="1605"/>
                  </a:lnTo>
                  <a:lnTo>
                    <a:pt x="2882" y="1597"/>
                  </a:lnTo>
                  <a:lnTo>
                    <a:pt x="2882" y="1581"/>
                  </a:lnTo>
                  <a:lnTo>
                    <a:pt x="2890" y="1573"/>
                  </a:lnTo>
                  <a:lnTo>
                    <a:pt x="2898" y="1565"/>
                  </a:lnTo>
                  <a:lnTo>
                    <a:pt x="2898" y="1557"/>
                  </a:lnTo>
                  <a:lnTo>
                    <a:pt x="2906" y="1541"/>
                  </a:lnTo>
                  <a:lnTo>
                    <a:pt x="2906" y="1533"/>
                  </a:lnTo>
                  <a:lnTo>
                    <a:pt x="2914" y="1524"/>
                  </a:lnTo>
                  <a:lnTo>
                    <a:pt x="2922" y="1516"/>
                  </a:lnTo>
                  <a:lnTo>
                    <a:pt x="2922" y="1500"/>
                  </a:lnTo>
                  <a:lnTo>
                    <a:pt x="2930" y="1492"/>
                  </a:lnTo>
                  <a:lnTo>
                    <a:pt x="2938" y="1484"/>
                  </a:lnTo>
                  <a:lnTo>
                    <a:pt x="2938" y="1476"/>
                  </a:lnTo>
                  <a:lnTo>
                    <a:pt x="2946" y="1460"/>
                  </a:lnTo>
                  <a:lnTo>
                    <a:pt x="2946" y="1452"/>
                  </a:lnTo>
                  <a:lnTo>
                    <a:pt x="2954" y="1444"/>
                  </a:lnTo>
                  <a:lnTo>
                    <a:pt x="2962" y="1436"/>
                  </a:lnTo>
                  <a:lnTo>
                    <a:pt x="2962" y="1420"/>
                  </a:lnTo>
                  <a:lnTo>
                    <a:pt x="2970" y="1412"/>
                  </a:lnTo>
                  <a:lnTo>
                    <a:pt x="2978" y="1404"/>
                  </a:lnTo>
                  <a:lnTo>
                    <a:pt x="2978" y="1388"/>
                  </a:lnTo>
                  <a:lnTo>
                    <a:pt x="2986" y="1380"/>
                  </a:lnTo>
                  <a:lnTo>
                    <a:pt x="2986" y="1372"/>
                  </a:lnTo>
                  <a:lnTo>
                    <a:pt x="2994" y="1356"/>
                  </a:lnTo>
                  <a:lnTo>
                    <a:pt x="3002" y="1348"/>
                  </a:lnTo>
                  <a:lnTo>
                    <a:pt x="3002" y="1340"/>
                  </a:lnTo>
                  <a:lnTo>
                    <a:pt x="3010" y="1332"/>
                  </a:lnTo>
                  <a:lnTo>
                    <a:pt x="3010" y="1316"/>
                  </a:lnTo>
                  <a:lnTo>
                    <a:pt x="3018" y="1308"/>
                  </a:lnTo>
                  <a:lnTo>
                    <a:pt x="3026" y="1300"/>
                  </a:lnTo>
                  <a:lnTo>
                    <a:pt x="3026" y="1284"/>
                  </a:lnTo>
                  <a:lnTo>
                    <a:pt x="3034" y="1276"/>
                  </a:lnTo>
                  <a:lnTo>
                    <a:pt x="3042" y="1268"/>
                  </a:lnTo>
                  <a:lnTo>
                    <a:pt x="3042" y="1252"/>
                  </a:lnTo>
                  <a:lnTo>
                    <a:pt x="3050" y="1244"/>
                  </a:lnTo>
                  <a:lnTo>
                    <a:pt x="3050" y="1236"/>
                  </a:lnTo>
                  <a:lnTo>
                    <a:pt x="3058" y="1220"/>
                  </a:lnTo>
                  <a:lnTo>
                    <a:pt x="3066" y="1212"/>
                  </a:lnTo>
                  <a:lnTo>
                    <a:pt x="3066" y="1196"/>
                  </a:lnTo>
                  <a:lnTo>
                    <a:pt x="3074" y="1188"/>
                  </a:lnTo>
                  <a:lnTo>
                    <a:pt x="3082" y="1180"/>
                  </a:lnTo>
                  <a:lnTo>
                    <a:pt x="3082" y="1164"/>
                  </a:lnTo>
                  <a:lnTo>
                    <a:pt x="3090" y="1155"/>
                  </a:lnTo>
                  <a:lnTo>
                    <a:pt x="3090" y="1147"/>
                  </a:lnTo>
                  <a:lnTo>
                    <a:pt x="3098" y="1131"/>
                  </a:lnTo>
                  <a:lnTo>
                    <a:pt x="3106" y="1123"/>
                  </a:lnTo>
                  <a:lnTo>
                    <a:pt x="3106" y="1115"/>
                  </a:lnTo>
                  <a:lnTo>
                    <a:pt x="3115" y="1099"/>
                  </a:lnTo>
                  <a:lnTo>
                    <a:pt x="3115" y="1091"/>
                  </a:lnTo>
                </a:path>
              </a:pathLst>
            </a:custGeom>
            <a:noFill/>
            <a:ln w="127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718" name="Freeform 93">
              <a:extLst>
                <a:ext uri="{FF2B5EF4-FFF2-40B4-BE49-F238E27FC236}">
                  <a16:creationId xmlns:a16="http://schemas.microsoft.com/office/drawing/2014/main" id="{075F2446-AF83-0145-9E05-E364F82096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5" y="1869"/>
              <a:ext cx="3115" cy="730"/>
            </a:xfrm>
            <a:custGeom>
              <a:avLst/>
              <a:gdLst>
                <a:gd name="T0" fmla="*/ 40 w 3115"/>
                <a:gd name="T1" fmla="*/ 281 h 730"/>
                <a:gd name="T2" fmla="*/ 88 w 3115"/>
                <a:gd name="T3" fmla="*/ 185 h 730"/>
                <a:gd name="T4" fmla="*/ 128 w 3115"/>
                <a:gd name="T5" fmla="*/ 113 h 730"/>
                <a:gd name="T6" fmla="*/ 185 w 3115"/>
                <a:gd name="T7" fmla="*/ 40 h 730"/>
                <a:gd name="T8" fmla="*/ 257 w 3115"/>
                <a:gd name="T9" fmla="*/ 0 h 730"/>
                <a:gd name="T10" fmla="*/ 329 w 3115"/>
                <a:gd name="T11" fmla="*/ 32 h 730"/>
                <a:gd name="T12" fmla="*/ 385 w 3115"/>
                <a:gd name="T13" fmla="*/ 105 h 730"/>
                <a:gd name="T14" fmla="*/ 433 w 3115"/>
                <a:gd name="T15" fmla="*/ 185 h 730"/>
                <a:gd name="T16" fmla="*/ 474 w 3115"/>
                <a:gd name="T17" fmla="*/ 273 h 730"/>
                <a:gd name="T18" fmla="*/ 522 w 3115"/>
                <a:gd name="T19" fmla="*/ 369 h 730"/>
                <a:gd name="T20" fmla="*/ 570 w 3115"/>
                <a:gd name="T21" fmla="*/ 466 h 730"/>
                <a:gd name="T22" fmla="*/ 610 w 3115"/>
                <a:gd name="T23" fmla="*/ 554 h 730"/>
                <a:gd name="T24" fmla="*/ 658 w 3115"/>
                <a:gd name="T25" fmla="*/ 634 h 730"/>
                <a:gd name="T26" fmla="*/ 722 w 3115"/>
                <a:gd name="T27" fmla="*/ 706 h 730"/>
                <a:gd name="T28" fmla="*/ 795 w 3115"/>
                <a:gd name="T29" fmla="*/ 730 h 730"/>
                <a:gd name="T30" fmla="*/ 867 w 3115"/>
                <a:gd name="T31" fmla="*/ 682 h 730"/>
                <a:gd name="T32" fmla="*/ 915 w 3115"/>
                <a:gd name="T33" fmla="*/ 610 h 730"/>
                <a:gd name="T34" fmla="*/ 963 w 3115"/>
                <a:gd name="T35" fmla="*/ 530 h 730"/>
                <a:gd name="T36" fmla="*/ 1011 w 3115"/>
                <a:gd name="T37" fmla="*/ 433 h 730"/>
                <a:gd name="T38" fmla="*/ 1052 w 3115"/>
                <a:gd name="T39" fmla="*/ 337 h 730"/>
                <a:gd name="T40" fmla="*/ 1100 w 3115"/>
                <a:gd name="T41" fmla="*/ 241 h 730"/>
                <a:gd name="T42" fmla="*/ 1140 w 3115"/>
                <a:gd name="T43" fmla="*/ 153 h 730"/>
                <a:gd name="T44" fmla="*/ 1188 w 3115"/>
                <a:gd name="T45" fmla="*/ 81 h 730"/>
                <a:gd name="T46" fmla="*/ 1260 w 3115"/>
                <a:gd name="T47" fmla="*/ 16 h 730"/>
                <a:gd name="T48" fmla="*/ 1332 w 3115"/>
                <a:gd name="T49" fmla="*/ 8 h 730"/>
                <a:gd name="T50" fmla="*/ 1405 w 3115"/>
                <a:gd name="T51" fmla="*/ 73 h 730"/>
                <a:gd name="T52" fmla="*/ 1453 w 3115"/>
                <a:gd name="T53" fmla="*/ 145 h 730"/>
                <a:gd name="T54" fmla="*/ 1493 w 3115"/>
                <a:gd name="T55" fmla="*/ 225 h 730"/>
                <a:gd name="T56" fmla="*/ 1541 w 3115"/>
                <a:gd name="T57" fmla="*/ 321 h 730"/>
                <a:gd name="T58" fmla="*/ 1581 w 3115"/>
                <a:gd name="T59" fmla="*/ 417 h 730"/>
                <a:gd name="T60" fmla="*/ 1629 w 3115"/>
                <a:gd name="T61" fmla="*/ 514 h 730"/>
                <a:gd name="T62" fmla="*/ 1670 w 3115"/>
                <a:gd name="T63" fmla="*/ 594 h 730"/>
                <a:gd name="T64" fmla="*/ 1726 w 3115"/>
                <a:gd name="T65" fmla="*/ 666 h 730"/>
                <a:gd name="T66" fmla="*/ 1790 w 3115"/>
                <a:gd name="T67" fmla="*/ 722 h 730"/>
                <a:gd name="T68" fmla="*/ 1862 w 3115"/>
                <a:gd name="T69" fmla="*/ 714 h 730"/>
                <a:gd name="T70" fmla="*/ 1935 w 3115"/>
                <a:gd name="T71" fmla="*/ 650 h 730"/>
                <a:gd name="T72" fmla="*/ 1975 w 3115"/>
                <a:gd name="T73" fmla="*/ 578 h 730"/>
                <a:gd name="T74" fmla="*/ 2023 w 3115"/>
                <a:gd name="T75" fmla="*/ 490 h 730"/>
                <a:gd name="T76" fmla="*/ 2063 w 3115"/>
                <a:gd name="T77" fmla="*/ 393 h 730"/>
                <a:gd name="T78" fmla="*/ 2111 w 3115"/>
                <a:gd name="T79" fmla="*/ 297 h 730"/>
                <a:gd name="T80" fmla="*/ 2151 w 3115"/>
                <a:gd name="T81" fmla="*/ 209 h 730"/>
                <a:gd name="T82" fmla="*/ 2199 w 3115"/>
                <a:gd name="T83" fmla="*/ 129 h 730"/>
                <a:gd name="T84" fmla="*/ 2248 w 3115"/>
                <a:gd name="T85" fmla="*/ 56 h 730"/>
                <a:gd name="T86" fmla="*/ 2320 w 3115"/>
                <a:gd name="T87" fmla="*/ 0 h 730"/>
                <a:gd name="T88" fmla="*/ 2392 w 3115"/>
                <a:gd name="T89" fmla="*/ 24 h 730"/>
                <a:gd name="T90" fmla="*/ 2456 w 3115"/>
                <a:gd name="T91" fmla="*/ 89 h 730"/>
                <a:gd name="T92" fmla="*/ 2504 w 3115"/>
                <a:gd name="T93" fmla="*/ 161 h 730"/>
                <a:gd name="T94" fmla="*/ 2545 w 3115"/>
                <a:gd name="T95" fmla="*/ 249 h 730"/>
                <a:gd name="T96" fmla="*/ 2593 w 3115"/>
                <a:gd name="T97" fmla="*/ 345 h 730"/>
                <a:gd name="T98" fmla="*/ 2633 w 3115"/>
                <a:gd name="T99" fmla="*/ 442 h 730"/>
                <a:gd name="T100" fmla="*/ 2681 w 3115"/>
                <a:gd name="T101" fmla="*/ 538 h 730"/>
                <a:gd name="T102" fmla="*/ 2729 w 3115"/>
                <a:gd name="T103" fmla="*/ 618 h 730"/>
                <a:gd name="T104" fmla="*/ 2785 w 3115"/>
                <a:gd name="T105" fmla="*/ 690 h 730"/>
                <a:gd name="T106" fmla="*/ 2858 w 3115"/>
                <a:gd name="T107" fmla="*/ 730 h 730"/>
                <a:gd name="T108" fmla="*/ 2930 w 3115"/>
                <a:gd name="T109" fmla="*/ 698 h 730"/>
                <a:gd name="T110" fmla="*/ 2986 w 3115"/>
                <a:gd name="T111" fmla="*/ 626 h 730"/>
                <a:gd name="T112" fmla="*/ 3034 w 3115"/>
                <a:gd name="T113" fmla="*/ 546 h 730"/>
                <a:gd name="T114" fmla="*/ 3082 w 3115"/>
                <a:gd name="T115" fmla="*/ 458 h 73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115"/>
                <a:gd name="T175" fmla="*/ 0 h 730"/>
                <a:gd name="T176" fmla="*/ 3115 w 3115"/>
                <a:gd name="T177" fmla="*/ 730 h 73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115" h="730">
                  <a:moveTo>
                    <a:pt x="0" y="369"/>
                  </a:moveTo>
                  <a:lnTo>
                    <a:pt x="8" y="353"/>
                  </a:lnTo>
                  <a:lnTo>
                    <a:pt x="8" y="345"/>
                  </a:lnTo>
                  <a:lnTo>
                    <a:pt x="16" y="329"/>
                  </a:lnTo>
                  <a:lnTo>
                    <a:pt x="16" y="321"/>
                  </a:lnTo>
                  <a:lnTo>
                    <a:pt x="24" y="313"/>
                  </a:lnTo>
                  <a:lnTo>
                    <a:pt x="32" y="297"/>
                  </a:lnTo>
                  <a:lnTo>
                    <a:pt x="32" y="289"/>
                  </a:lnTo>
                  <a:lnTo>
                    <a:pt x="40" y="281"/>
                  </a:lnTo>
                  <a:lnTo>
                    <a:pt x="48" y="265"/>
                  </a:lnTo>
                  <a:lnTo>
                    <a:pt x="48" y="257"/>
                  </a:lnTo>
                  <a:lnTo>
                    <a:pt x="56" y="249"/>
                  </a:lnTo>
                  <a:lnTo>
                    <a:pt x="56" y="241"/>
                  </a:lnTo>
                  <a:lnTo>
                    <a:pt x="64" y="225"/>
                  </a:lnTo>
                  <a:lnTo>
                    <a:pt x="72" y="217"/>
                  </a:lnTo>
                  <a:lnTo>
                    <a:pt x="72" y="209"/>
                  </a:lnTo>
                  <a:lnTo>
                    <a:pt x="80" y="201"/>
                  </a:lnTo>
                  <a:lnTo>
                    <a:pt x="88" y="185"/>
                  </a:lnTo>
                  <a:lnTo>
                    <a:pt x="88" y="177"/>
                  </a:lnTo>
                  <a:lnTo>
                    <a:pt x="96" y="169"/>
                  </a:lnTo>
                  <a:lnTo>
                    <a:pt x="96" y="161"/>
                  </a:lnTo>
                  <a:lnTo>
                    <a:pt x="104" y="153"/>
                  </a:lnTo>
                  <a:lnTo>
                    <a:pt x="112" y="145"/>
                  </a:lnTo>
                  <a:lnTo>
                    <a:pt x="112" y="137"/>
                  </a:lnTo>
                  <a:lnTo>
                    <a:pt x="120" y="129"/>
                  </a:lnTo>
                  <a:lnTo>
                    <a:pt x="120" y="121"/>
                  </a:lnTo>
                  <a:lnTo>
                    <a:pt x="128" y="113"/>
                  </a:lnTo>
                  <a:lnTo>
                    <a:pt x="136" y="105"/>
                  </a:lnTo>
                  <a:lnTo>
                    <a:pt x="136" y="97"/>
                  </a:lnTo>
                  <a:lnTo>
                    <a:pt x="144" y="89"/>
                  </a:lnTo>
                  <a:lnTo>
                    <a:pt x="152" y="81"/>
                  </a:lnTo>
                  <a:lnTo>
                    <a:pt x="152" y="73"/>
                  </a:lnTo>
                  <a:lnTo>
                    <a:pt x="161" y="65"/>
                  </a:lnTo>
                  <a:lnTo>
                    <a:pt x="169" y="56"/>
                  </a:lnTo>
                  <a:lnTo>
                    <a:pt x="177" y="48"/>
                  </a:lnTo>
                  <a:lnTo>
                    <a:pt x="185" y="40"/>
                  </a:lnTo>
                  <a:lnTo>
                    <a:pt x="193" y="32"/>
                  </a:lnTo>
                  <a:lnTo>
                    <a:pt x="201" y="24"/>
                  </a:lnTo>
                  <a:lnTo>
                    <a:pt x="209" y="16"/>
                  </a:lnTo>
                  <a:lnTo>
                    <a:pt x="217" y="16"/>
                  </a:lnTo>
                  <a:lnTo>
                    <a:pt x="225" y="8"/>
                  </a:lnTo>
                  <a:lnTo>
                    <a:pt x="233" y="8"/>
                  </a:lnTo>
                  <a:lnTo>
                    <a:pt x="241" y="8"/>
                  </a:lnTo>
                  <a:lnTo>
                    <a:pt x="249" y="0"/>
                  </a:lnTo>
                  <a:lnTo>
                    <a:pt x="257" y="0"/>
                  </a:lnTo>
                  <a:lnTo>
                    <a:pt x="265" y="0"/>
                  </a:lnTo>
                  <a:lnTo>
                    <a:pt x="273" y="0"/>
                  </a:lnTo>
                  <a:lnTo>
                    <a:pt x="281" y="8"/>
                  </a:lnTo>
                  <a:lnTo>
                    <a:pt x="289" y="8"/>
                  </a:lnTo>
                  <a:lnTo>
                    <a:pt x="297" y="8"/>
                  </a:lnTo>
                  <a:lnTo>
                    <a:pt x="305" y="16"/>
                  </a:lnTo>
                  <a:lnTo>
                    <a:pt x="313" y="24"/>
                  </a:lnTo>
                  <a:lnTo>
                    <a:pt x="321" y="24"/>
                  </a:lnTo>
                  <a:lnTo>
                    <a:pt x="329" y="32"/>
                  </a:lnTo>
                  <a:lnTo>
                    <a:pt x="337" y="40"/>
                  </a:lnTo>
                  <a:lnTo>
                    <a:pt x="345" y="48"/>
                  </a:lnTo>
                  <a:lnTo>
                    <a:pt x="353" y="56"/>
                  </a:lnTo>
                  <a:lnTo>
                    <a:pt x="361" y="65"/>
                  </a:lnTo>
                  <a:lnTo>
                    <a:pt x="369" y="73"/>
                  </a:lnTo>
                  <a:lnTo>
                    <a:pt x="369" y="81"/>
                  </a:lnTo>
                  <a:lnTo>
                    <a:pt x="377" y="89"/>
                  </a:lnTo>
                  <a:lnTo>
                    <a:pt x="385" y="97"/>
                  </a:lnTo>
                  <a:lnTo>
                    <a:pt x="385" y="105"/>
                  </a:lnTo>
                  <a:lnTo>
                    <a:pt x="393" y="113"/>
                  </a:lnTo>
                  <a:lnTo>
                    <a:pt x="393" y="121"/>
                  </a:lnTo>
                  <a:lnTo>
                    <a:pt x="401" y="129"/>
                  </a:lnTo>
                  <a:lnTo>
                    <a:pt x="409" y="137"/>
                  </a:lnTo>
                  <a:lnTo>
                    <a:pt x="409" y="145"/>
                  </a:lnTo>
                  <a:lnTo>
                    <a:pt x="417" y="153"/>
                  </a:lnTo>
                  <a:lnTo>
                    <a:pt x="425" y="161"/>
                  </a:lnTo>
                  <a:lnTo>
                    <a:pt x="425" y="169"/>
                  </a:lnTo>
                  <a:lnTo>
                    <a:pt x="433" y="185"/>
                  </a:lnTo>
                  <a:lnTo>
                    <a:pt x="433" y="193"/>
                  </a:lnTo>
                  <a:lnTo>
                    <a:pt x="441" y="201"/>
                  </a:lnTo>
                  <a:lnTo>
                    <a:pt x="449" y="209"/>
                  </a:lnTo>
                  <a:lnTo>
                    <a:pt x="449" y="217"/>
                  </a:lnTo>
                  <a:lnTo>
                    <a:pt x="458" y="233"/>
                  </a:lnTo>
                  <a:lnTo>
                    <a:pt x="466" y="241"/>
                  </a:lnTo>
                  <a:lnTo>
                    <a:pt x="466" y="249"/>
                  </a:lnTo>
                  <a:lnTo>
                    <a:pt x="474" y="257"/>
                  </a:lnTo>
                  <a:lnTo>
                    <a:pt x="474" y="273"/>
                  </a:lnTo>
                  <a:lnTo>
                    <a:pt x="482" y="281"/>
                  </a:lnTo>
                  <a:lnTo>
                    <a:pt x="490" y="289"/>
                  </a:lnTo>
                  <a:lnTo>
                    <a:pt x="490" y="305"/>
                  </a:lnTo>
                  <a:lnTo>
                    <a:pt x="498" y="313"/>
                  </a:lnTo>
                  <a:lnTo>
                    <a:pt x="498" y="321"/>
                  </a:lnTo>
                  <a:lnTo>
                    <a:pt x="506" y="337"/>
                  </a:lnTo>
                  <a:lnTo>
                    <a:pt x="514" y="345"/>
                  </a:lnTo>
                  <a:lnTo>
                    <a:pt x="514" y="361"/>
                  </a:lnTo>
                  <a:lnTo>
                    <a:pt x="522" y="369"/>
                  </a:lnTo>
                  <a:lnTo>
                    <a:pt x="530" y="377"/>
                  </a:lnTo>
                  <a:lnTo>
                    <a:pt x="530" y="393"/>
                  </a:lnTo>
                  <a:lnTo>
                    <a:pt x="538" y="401"/>
                  </a:lnTo>
                  <a:lnTo>
                    <a:pt x="538" y="409"/>
                  </a:lnTo>
                  <a:lnTo>
                    <a:pt x="546" y="425"/>
                  </a:lnTo>
                  <a:lnTo>
                    <a:pt x="554" y="433"/>
                  </a:lnTo>
                  <a:lnTo>
                    <a:pt x="554" y="442"/>
                  </a:lnTo>
                  <a:lnTo>
                    <a:pt x="562" y="458"/>
                  </a:lnTo>
                  <a:lnTo>
                    <a:pt x="570" y="466"/>
                  </a:lnTo>
                  <a:lnTo>
                    <a:pt x="570" y="474"/>
                  </a:lnTo>
                  <a:lnTo>
                    <a:pt x="578" y="490"/>
                  </a:lnTo>
                  <a:lnTo>
                    <a:pt x="578" y="498"/>
                  </a:lnTo>
                  <a:lnTo>
                    <a:pt x="586" y="506"/>
                  </a:lnTo>
                  <a:lnTo>
                    <a:pt x="594" y="514"/>
                  </a:lnTo>
                  <a:lnTo>
                    <a:pt x="594" y="530"/>
                  </a:lnTo>
                  <a:lnTo>
                    <a:pt x="602" y="538"/>
                  </a:lnTo>
                  <a:lnTo>
                    <a:pt x="602" y="546"/>
                  </a:lnTo>
                  <a:lnTo>
                    <a:pt x="610" y="554"/>
                  </a:lnTo>
                  <a:lnTo>
                    <a:pt x="618" y="562"/>
                  </a:lnTo>
                  <a:lnTo>
                    <a:pt x="618" y="570"/>
                  </a:lnTo>
                  <a:lnTo>
                    <a:pt x="626" y="578"/>
                  </a:lnTo>
                  <a:lnTo>
                    <a:pt x="634" y="594"/>
                  </a:lnTo>
                  <a:lnTo>
                    <a:pt x="634" y="602"/>
                  </a:lnTo>
                  <a:lnTo>
                    <a:pt x="642" y="610"/>
                  </a:lnTo>
                  <a:lnTo>
                    <a:pt x="642" y="618"/>
                  </a:lnTo>
                  <a:lnTo>
                    <a:pt x="650" y="626"/>
                  </a:lnTo>
                  <a:lnTo>
                    <a:pt x="658" y="634"/>
                  </a:lnTo>
                  <a:lnTo>
                    <a:pt x="666" y="642"/>
                  </a:lnTo>
                  <a:lnTo>
                    <a:pt x="674" y="650"/>
                  </a:lnTo>
                  <a:lnTo>
                    <a:pt x="674" y="658"/>
                  </a:lnTo>
                  <a:lnTo>
                    <a:pt x="682" y="666"/>
                  </a:lnTo>
                  <a:lnTo>
                    <a:pt x="690" y="674"/>
                  </a:lnTo>
                  <a:lnTo>
                    <a:pt x="698" y="682"/>
                  </a:lnTo>
                  <a:lnTo>
                    <a:pt x="706" y="690"/>
                  </a:lnTo>
                  <a:lnTo>
                    <a:pt x="714" y="698"/>
                  </a:lnTo>
                  <a:lnTo>
                    <a:pt x="722" y="706"/>
                  </a:lnTo>
                  <a:lnTo>
                    <a:pt x="730" y="714"/>
                  </a:lnTo>
                  <a:lnTo>
                    <a:pt x="738" y="714"/>
                  </a:lnTo>
                  <a:lnTo>
                    <a:pt x="746" y="722"/>
                  </a:lnTo>
                  <a:lnTo>
                    <a:pt x="755" y="722"/>
                  </a:lnTo>
                  <a:lnTo>
                    <a:pt x="763" y="730"/>
                  </a:lnTo>
                  <a:lnTo>
                    <a:pt x="771" y="730"/>
                  </a:lnTo>
                  <a:lnTo>
                    <a:pt x="779" y="730"/>
                  </a:lnTo>
                  <a:lnTo>
                    <a:pt x="787" y="730"/>
                  </a:lnTo>
                  <a:lnTo>
                    <a:pt x="795" y="730"/>
                  </a:lnTo>
                  <a:lnTo>
                    <a:pt x="803" y="722"/>
                  </a:lnTo>
                  <a:lnTo>
                    <a:pt x="811" y="722"/>
                  </a:lnTo>
                  <a:lnTo>
                    <a:pt x="819" y="714"/>
                  </a:lnTo>
                  <a:lnTo>
                    <a:pt x="827" y="714"/>
                  </a:lnTo>
                  <a:lnTo>
                    <a:pt x="835" y="706"/>
                  </a:lnTo>
                  <a:lnTo>
                    <a:pt x="843" y="698"/>
                  </a:lnTo>
                  <a:lnTo>
                    <a:pt x="851" y="690"/>
                  </a:lnTo>
                  <a:lnTo>
                    <a:pt x="859" y="690"/>
                  </a:lnTo>
                  <a:lnTo>
                    <a:pt x="867" y="682"/>
                  </a:lnTo>
                  <a:lnTo>
                    <a:pt x="875" y="674"/>
                  </a:lnTo>
                  <a:lnTo>
                    <a:pt x="875" y="666"/>
                  </a:lnTo>
                  <a:lnTo>
                    <a:pt x="883" y="658"/>
                  </a:lnTo>
                  <a:lnTo>
                    <a:pt x="891" y="650"/>
                  </a:lnTo>
                  <a:lnTo>
                    <a:pt x="899" y="642"/>
                  </a:lnTo>
                  <a:lnTo>
                    <a:pt x="907" y="634"/>
                  </a:lnTo>
                  <a:lnTo>
                    <a:pt x="907" y="626"/>
                  </a:lnTo>
                  <a:lnTo>
                    <a:pt x="915" y="618"/>
                  </a:lnTo>
                  <a:lnTo>
                    <a:pt x="915" y="610"/>
                  </a:lnTo>
                  <a:lnTo>
                    <a:pt x="923" y="602"/>
                  </a:lnTo>
                  <a:lnTo>
                    <a:pt x="931" y="594"/>
                  </a:lnTo>
                  <a:lnTo>
                    <a:pt x="931" y="586"/>
                  </a:lnTo>
                  <a:lnTo>
                    <a:pt x="939" y="578"/>
                  </a:lnTo>
                  <a:lnTo>
                    <a:pt x="947" y="562"/>
                  </a:lnTo>
                  <a:lnTo>
                    <a:pt x="947" y="554"/>
                  </a:lnTo>
                  <a:lnTo>
                    <a:pt x="955" y="546"/>
                  </a:lnTo>
                  <a:lnTo>
                    <a:pt x="955" y="538"/>
                  </a:lnTo>
                  <a:lnTo>
                    <a:pt x="963" y="530"/>
                  </a:lnTo>
                  <a:lnTo>
                    <a:pt x="971" y="514"/>
                  </a:lnTo>
                  <a:lnTo>
                    <a:pt x="971" y="506"/>
                  </a:lnTo>
                  <a:lnTo>
                    <a:pt x="979" y="498"/>
                  </a:lnTo>
                  <a:lnTo>
                    <a:pt x="979" y="490"/>
                  </a:lnTo>
                  <a:lnTo>
                    <a:pt x="987" y="474"/>
                  </a:lnTo>
                  <a:lnTo>
                    <a:pt x="995" y="466"/>
                  </a:lnTo>
                  <a:lnTo>
                    <a:pt x="995" y="458"/>
                  </a:lnTo>
                  <a:lnTo>
                    <a:pt x="1003" y="450"/>
                  </a:lnTo>
                  <a:lnTo>
                    <a:pt x="1011" y="433"/>
                  </a:lnTo>
                  <a:lnTo>
                    <a:pt x="1011" y="425"/>
                  </a:lnTo>
                  <a:lnTo>
                    <a:pt x="1019" y="417"/>
                  </a:lnTo>
                  <a:lnTo>
                    <a:pt x="1019" y="401"/>
                  </a:lnTo>
                  <a:lnTo>
                    <a:pt x="1027" y="393"/>
                  </a:lnTo>
                  <a:lnTo>
                    <a:pt x="1035" y="377"/>
                  </a:lnTo>
                  <a:lnTo>
                    <a:pt x="1035" y="369"/>
                  </a:lnTo>
                  <a:lnTo>
                    <a:pt x="1043" y="361"/>
                  </a:lnTo>
                  <a:lnTo>
                    <a:pt x="1052" y="345"/>
                  </a:lnTo>
                  <a:lnTo>
                    <a:pt x="1052" y="337"/>
                  </a:lnTo>
                  <a:lnTo>
                    <a:pt x="1060" y="329"/>
                  </a:lnTo>
                  <a:lnTo>
                    <a:pt x="1060" y="313"/>
                  </a:lnTo>
                  <a:lnTo>
                    <a:pt x="1068" y="305"/>
                  </a:lnTo>
                  <a:lnTo>
                    <a:pt x="1076" y="297"/>
                  </a:lnTo>
                  <a:lnTo>
                    <a:pt x="1076" y="281"/>
                  </a:lnTo>
                  <a:lnTo>
                    <a:pt x="1084" y="273"/>
                  </a:lnTo>
                  <a:lnTo>
                    <a:pt x="1084" y="265"/>
                  </a:lnTo>
                  <a:lnTo>
                    <a:pt x="1092" y="249"/>
                  </a:lnTo>
                  <a:lnTo>
                    <a:pt x="1100" y="241"/>
                  </a:lnTo>
                  <a:lnTo>
                    <a:pt x="1100" y="233"/>
                  </a:lnTo>
                  <a:lnTo>
                    <a:pt x="1108" y="225"/>
                  </a:lnTo>
                  <a:lnTo>
                    <a:pt x="1116" y="209"/>
                  </a:lnTo>
                  <a:lnTo>
                    <a:pt x="1116" y="201"/>
                  </a:lnTo>
                  <a:lnTo>
                    <a:pt x="1124" y="193"/>
                  </a:lnTo>
                  <a:lnTo>
                    <a:pt x="1124" y="185"/>
                  </a:lnTo>
                  <a:lnTo>
                    <a:pt x="1132" y="177"/>
                  </a:lnTo>
                  <a:lnTo>
                    <a:pt x="1140" y="161"/>
                  </a:lnTo>
                  <a:lnTo>
                    <a:pt x="1140" y="153"/>
                  </a:lnTo>
                  <a:lnTo>
                    <a:pt x="1148" y="145"/>
                  </a:lnTo>
                  <a:lnTo>
                    <a:pt x="1156" y="137"/>
                  </a:lnTo>
                  <a:lnTo>
                    <a:pt x="1156" y="129"/>
                  </a:lnTo>
                  <a:lnTo>
                    <a:pt x="1164" y="121"/>
                  </a:lnTo>
                  <a:lnTo>
                    <a:pt x="1164" y="113"/>
                  </a:lnTo>
                  <a:lnTo>
                    <a:pt x="1172" y="105"/>
                  </a:lnTo>
                  <a:lnTo>
                    <a:pt x="1180" y="97"/>
                  </a:lnTo>
                  <a:lnTo>
                    <a:pt x="1180" y="89"/>
                  </a:lnTo>
                  <a:lnTo>
                    <a:pt x="1188" y="81"/>
                  </a:lnTo>
                  <a:lnTo>
                    <a:pt x="1196" y="73"/>
                  </a:lnTo>
                  <a:lnTo>
                    <a:pt x="1204" y="65"/>
                  </a:lnTo>
                  <a:lnTo>
                    <a:pt x="1212" y="56"/>
                  </a:lnTo>
                  <a:lnTo>
                    <a:pt x="1220" y="48"/>
                  </a:lnTo>
                  <a:lnTo>
                    <a:pt x="1228" y="40"/>
                  </a:lnTo>
                  <a:lnTo>
                    <a:pt x="1236" y="32"/>
                  </a:lnTo>
                  <a:lnTo>
                    <a:pt x="1244" y="24"/>
                  </a:lnTo>
                  <a:lnTo>
                    <a:pt x="1252" y="16"/>
                  </a:lnTo>
                  <a:lnTo>
                    <a:pt x="1260" y="16"/>
                  </a:lnTo>
                  <a:lnTo>
                    <a:pt x="1268" y="8"/>
                  </a:lnTo>
                  <a:lnTo>
                    <a:pt x="1276" y="8"/>
                  </a:lnTo>
                  <a:lnTo>
                    <a:pt x="1284" y="0"/>
                  </a:lnTo>
                  <a:lnTo>
                    <a:pt x="1292" y="0"/>
                  </a:lnTo>
                  <a:lnTo>
                    <a:pt x="1300" y="0"/>
                  </a:lnTo>
                  <a:lnTo>
                    <a:pt x="1308" y="0"/>
                  </a:lnTo>
                  <a:lnTo>
                    <a:pt x="1316" y="0"/>
                  </a:lnTo>
                  <a:lnTo>
                    <a:pt x="1324" y="8"/>
                  </a:lnTo>
                  <a:lnTo>
                    <a:pt x="1332" y="8"/>
                  </a:lnTo>
                  <a:lnTo>
                    <a:pt x="1341" y="16"/>
                  </a:lnTo>
                  <a:lnTo>
                    <a:pt x="1349" y="16"/>
                  </a:lnTo>
                  <a:lnTo>
                    <a:pt x="1357" y="24"/>
                  </a:lnTo>
                  <a:lnTo>
                    <a:pt x="1365" y="32"/>
                  </a:lnTo>
                  <a:lnTo>
                    <a:pt x="1373" y="40"/>
                  </a:lnTo>
                  <a:lnTo>
                    <a:pt x="1381" y="48"/>
                  </a:lnTo>
                  <a:lnTo>
                    <a:pt x="1389" y="56"/>
                  </a:lnTo>
                  <a:lnTo>
                    <a:pt x="1397" y="65"/>
                  </a:lnTo>
                  <a:lnTo>
                    <a:pt x="1405" y="73"/>
                  </a:lnTo>
                  <a:lnTo>
                    <a:pt x="1413" y="81"/>
                  </a:lnTo>
                  <a:lnTo>
                    <a:pt x="1413" y="89"/>
                  </a:lnTo>
                  <a:lnTo>
                    <a:pt x="1421" y="97"/>
                  </a:lnTo>
                  <a:lnTo>
                    <a:pt x="1429" y="105"/>
                  </a:lnTo>
                  <a:lnTo>
                    <a:pt x="1429" y="113"/>
                  </a:lnTo>
                  <a:lnTo>
                    <a:pt x="1437" y="121"/>
                  </a:lnTo>
                  <a:lnTo>
                    <a:pt x="1437" y="129"/>
                  </a:lnTo>
                  <a:lnTo>
                    <a:pt x="1445" y="137"/>
                  </a:lnTo>
                  <a:lnTo>
                    <a:pt x="1453" y="145"/>
                  </a:lnTo>
                  <a:lnTo>
                    <a:pt x="1453" y="153"/>
                  </a:lnTo>
                  <a:lnTo>
                    <a:pt x="1461" y="161"/>
                  </a:lnTo>
                  <a:lnTo>
                    <a:pt x="1461" y="169"/>
                  </a:lnTo>
                  <a:lnTo>
                    <a:pt x="1469" y="177"/>
                  </a:lnTo>
                  <a:lnTo>
                    <a:pt x="1477" y="185"/>
                  </a:lnTo>
                  <a:lnTo>
                    <a:pt x="1477" y="193"/>
                  </a:lnTo>
                  <a:lnTo>
                    <a:pt x="1485" y="209"/>
                  </a:lnTo>
                  <a:lnTo>
                    <a:pt x="1493" y="217"/>
                  </a:lnTo>
                  <a:lnTo>
                    <a:pt x="1493" y="225"/>
                  </a:lnTo>
                  <a:lnTo>
                    <a:pt x="1501" y="233"/>
                  </a:lnTo>
                  <a:lnTo>
                    <a:pt x="1501" y="249"/>
                  </a:lnTo>
                  <a:lnTo>
                    <a:pt x="1509" y="257"/>
                  </a:lnTo>
                  <a:lnTo>
                    <a:pt x="1517" y="265"/>
                  </a:lnTo>
                  <a:lnTo>
                    <a:pt x="1517" y="281"/>
                  </a:lnTo>
                  <a:lnTo>
                    <a:pt x="1525" y="289"/>
                  </a:lnTo>
                  <a:lnTo>
                    <a:pt x="1533" y="297"/>
                  </a:lnTo>
                  <a:lnTo>
                    <a:pt x="1533" y="313"/>
                  </a:lnTo>
                  <a:lnTo>
                    <a:pt x="1541" y="321"/>
                  </a:lnTo>
                  <a:lnTo>
                    <a:pt x="1541" y="329"/>
                  </a:lnTo>
                  <a:lnTo>
                    <a:pt x="1549" y="345"/>
                  </a:lnTo>
                  <a:lnTo>
                    <a:pt x="1557" y="353"/>
                  </a:lnTo>
                  <a:lnTo>
                    <a:pt x="1557" y="361"/>
                  </a:lnTo>
                  <a:lnTo>
                    <a:pt x="1565" y="377"/>
                  </a:lnTo>
                  <a:lnTo>
                    <a:pt x="1565" y="385"/>
                  </a:lnTo>
                  <a:lnTo>
                    <a:pt x="1573" y="393"/>
                  </a:lnTo>
                  <a:lnTo>
                    <a:pt x="1581" y="409"/>
                  </a:lnTo>
                  <a:lnTo>
                    <a:pt x="1581" y="417"/>
                  </a:lnTo>
                  <a:lnTo>
                    <a:pt x="1589" y="425"/>
                  </a:lnTo>
                  <a:lnTo>
                    <a:pt x="1597" y="442"/>
                  </a:lnTo>
                  <a:lnTo>
                    <a:pt x="1597" y="450"/>
                  </a:lnTo>
                  <a:lnTo>
                    <a:pt x="1605" y="458"/>
                  </a:lnTo>
                  <a:lnTo>
                    <a:pt x="1605" y="474"/>
                  </a:lnTo>
                  <a:lnTo>
                    <a:pt x="1613" y="482"/>
                  </a:lnTo>
                  <a:lnTo>
                    <a:pt x="1621" y="490"/>
                  </a:lnTo>
                  <a:lnTo>
                    <a:pt x="1621" y="498"/>
                  </a:lnTo>
                  <a:lnTo>
                    <a:pt x="1629" y="514"/>
                  </a:lnTo>
                  <a:lnTo>
                    <a:pt x="1638" y="522"/>
                  </a:lnTo>
                  <a:lnTo>
                    <a:pt x="1638" y="530"/>
                  </a:lnTo>
                  <a:lnTo>
                    <a:pt x="1646" y="538"/>
                  </a:lnTo>
                  <a:lnTo>
                    <a:pt x="1646" y="554"/>
                  </a:lnTo>
                  <a:lnTo>
                    <a:pt x="1654" y="562"/>
                  </a:lnTo>
                  <a:lnTo>
                    <a:pt x="1662" y="570"/>
                  </a:lnTo>
                  <a:lnTo>
                    <a:pt x="1662" y="578"/>
                  </a:lnTo>
                  <a:lnTo>
                    <a:pt x="1670" y="586"/>
                  </a:lnTo>
                  <a:lnTo>
                    <a:pt x="1670" y="594"/>
                  </a:lnTo>
                  <a:lnTo>
                    <a:pt x="1678" y="602"/>
                  </a:lnTo>
                  <a:lnTo>
                    <a:pt x="1686" y="610"/>
                  </a:lnTo>
                  <a:lnTo>
                    <a:pt x="1686" y="618"/>
                  </a:lnTo>
                  <a:lnTo>
                    <a:pt x="1694" y="626"/>
                  </a:lnTo>
                  <a:lnTo>
                    <a:pt x="1702" y="634"/>
                  </a:lnTo>
                  <a:lnTo>
                    <a:pt x="1702" y="642"/>
                  </a:lnTo>
                  <a:lnTo>
                    <a:pt x="1710" y="650"/>
                  </a:lnTo>
                  <a:lnTo>
                    <a:pt x="1718" y="658"/>
                  </a:lnTo>
                  <a:lnTo>
                    <a:pt x="1726" y="666"/>
                  </a:lnTo>
                  <a:lnTo>
                    <a:pt x="1726" y="674"/>
                  </a:lnTo>
                  <a:lnTo>
                    <a:pt x="1734" y="682"/>
                  </a:lnTo>
                  <a:lnTo>
                    <a:pt x="1742" y="690"/>
                  </a:lnTo>
                  <a:lnTo>
                    <a:pt x="1750" y="698"/>
                  </a:lnTo>
                  <a:lnTo>
                    <a:pt x="1758" y="706"/>
                  </a:lnTo>
                  <a:lnTo>
                    <a:pt x="1766" y="706"/>
                  </a:lnTo>
                  <a:lnTo>
                    <a:pt x="1774" y="714"/>
                  </a:lnTo>
                  <a:lnTo>
                    <a:pt x="1782" y="722"/>
                  </a:lnTo>
                  <a:lnTo>
                    <a:pt x="1790" y="722"/>
                  </a:lnTo>
                  <a:lnTo>
                    <a:pt x="1798" y="722"/>
                  </a:lnTo>
                  <a:lnTo>
                    <a:pt x="1806" y="730"/>
                  </a:lnTo>
                  <a:lnTo>
                    <a:pt x="1814" y="730"/>
                  </a:lnTo>
                  <a:lnTo>
                    <a:pt x="1822" y="730"/>
                  </a:lnTo>
                  <a:lnTo>
                    <a:pt x="1830" y="730"/>
                  </a:lnTo>
                  <a:lnTo>
                    <a:pt x="1838" y="722"/>
                  </a:lnTo>
                  <a:lnTo>
                    <a:pt x="1846" y="722"/>
                  </a:lnTo>
                  <a:lnTo>
                    <a:pt x="1854" y="722"/>
                  </a:lnTo>
                  <a:lnTo>
                    <a:pt x="1862" y="714"/>
                  </a:lnTo>
                  <a:lnTo>
                    <a:pt x="1870" y="714"/>
                  </a:lnTo>
                  <a:lnTo>
                    <a:pt x="1878" y="706"/>
                  </a:lnTo>
                  <a:lnTo>
                    <a:pt x="1886" y="698"/>
                  </a:lnTo>
                  <a:lnTo>
                    <a:pt x="1894" y="690"/>
                  </a:lnTo>
                  <a:lnTo>
                    <a:pt x="1902" y="682"/>
                  </a:lnTo>
                  <a:lnTo>
                    <a:pt x="1910" y="674"/>
                  </a:lnTo>
                  <a:lnTo>
                    <a:pt x="1918" y="666"/>
                  </a:lnTo>
                  <a:lnTo>
                    <a:pt x="1926" y="658"/>
                  </a:lnTo>
                  <a:lnTo>
                    <a:pt x="1935" y="650"/>
                  </a:lnTo>
                  <a:lnTo>
                    <a:pt x="1935" y="642"/>
                  </a:lnTo>
                  <a:lnTo>
                    <a:pt x="1943" y="634"/>
                  </a:lnTo>
                  <a:lnTo>
                    <a:pt x="1943" y="626"/>
                  </a:lnTo>
                  <a:lnTo>
                    <a:pt x="1951" y="618"/>
                  </a:lnTo>
                  <a:lnTo>
                    <a:pt x="1959" y="610"/>
                  </a:lnTo>
                  <a:lnTo>
                    <a:pt x="1959" y="602"/>
                  </a:lnTo>
                  <a:lnTo>
                    <a:pt x="1967" y="594"/>
                  </a:lnTo>
                  <a:lnTo>
                    <a:pt x="1975" y="586"/>
                  </a:lnTo>
                  <a:lnTo>
                    <a:pt x="1975" y="578"/>
                  </a:lnTo>
                  <a:lnTo>
                    <a:pt x="1983" y="570"/>
                  </a:lnTo>
                  <a:lnTo>
                    <a:pt x="1983" y="562"/>
                  </a:lnTo>
                  <a:lnTo>
                    <a:pt x="1991" y="554"/>
                  </a:lnTo>
                  <a:lnTo>
                    <a:pt x="1999" y="538"/>
                  </a:lnTo>
                  <a:lnTo>
                    <a:pt x="1999" y="530"/>
                  </a:lnTo>
                  <a:lnTo>
                    <a:pt x="2007" y="522"/>
                  </a:lnTo>
                  <a:lnTo>
                    <a:pt x="2015" y="514"/>
                  </a:lnTo>
                  <a:lnTo>
                    <a:pt x="2015" y="506"/>
                  </a:lnTo>
                  <a:lnTo>
                    <a:pt x="2023" y="490"/>
                  </a:lnTo>
                  <a:lnTo>
                    <a:pt x="2023" y="482"/>
                  </a:lnTo>
                  <a:lnTo>
                    <a:pt x="2031" y="474"/>
                  </a:lnTo>
                  <a:lnTo>
                    <a:pt x="2039" y="458"/>
                  </a:lnTo>
                  <a:lnTo>
                    <a:pt x="2039" y="450"/>
                  </a:lnTo>
                  <a:lnTo>
                    <a:pt x="2047" y="442"/>
                  </a:lnTo>
                  <a:lnTo>
                    <a:pt x="2047" y="425"/>
                  </a:lnTo>
                  <a:lnTo>
                    <a:pt x="2055" y="417"/>
                  </a:lnTo>
                  <a:lnTo>
                    <a:pt x="2063" y="409"/>
                  </a:lnTo>
                  <a:lnTo>
                    <a:pt x="2063" y="393"/>
                  </a:lnTo>
                  <a:lnTo>
                    <a:pt x="2071" y="385"/>
                  </a:lnTo>
                  <a:lnTo>
                    <a:pt x="2079" y="377"/>
                  </a:lnTo>
                  <a:lnTo>
                    <a:pt x="2079" y="361"/>
                  </a:lnTo>
                  <a:lnTo>
                    <a:pt x="2087" y="353"/>
                  </a:lnTo>
                  <a:lnTo>
                    <a:pt x="2087" y="345"/>
                  </a:lnTo>
                  <a:lnTo>
                    <a:pt x="2095" y="329"/>
                  </a:lnTo>
                  <a:lnTo>
                    <a:pt x="2103" y="321"/>
                  </a:lnTo>
                  <a:lnTo>
                    <a:pt x="2103" y="313"/>
                  </a:lnTo>
                  <a:lnTo>
                    <a:pt x="2111" y="297"/>
                  </a:lnTo>
                  <a:lnTo>
                    <a:pt x="2119" y="289"/>
                  </a:lnTo>
                  <a:lnTo>
                    <a:pt x="2119" y="281"/>
                  </a:lnTo>
                  <a:lnTo>
                    <a:pt x="2127" y="265"/>
                  </a:lnTo>
                  <a:lnTo>
                    <a:pt x="2127" y="257"/>
                  </a:lnTo>
                  <a:lnTo>
                    <a:pt x="2135" y="249"/>
                  </a:lnTo>
                  <a:lnTo>
                    <a:pt x="2143" y="233"/>
                  </a:lnTo>
                  <a:lnTo>
                    <a:pt x="2143" y="225"/>
                  </a:lnTo>
                  <a:lnTo>
                    <a:pt x="2151" y="217"/>
                  </a:lnTo>
                  <a:lnTo>
                    <a:pt x="2151" y="209"/>
                  </a:lnTo>
                  <a:lnTo>
                    <a:pt x="2159" y="193"/>
                  </a:lnTo>
                  <a:lnTo>
                    <a:pt x="2167" y="185"/>
                  </a:lnTo>
                  <a:lnTo>
                    <a:pt x="2167" y="177"/>
                  </a:lnTo>
                  <a:lnTo>
                    <a:pt x="2175" y="169"/>
                  </a:lnTo>
                  <a:lnTo>
                    <a:pt x="2183" y="161"/>
                  </a:lnTo>
                  <a:lnTo>
                    <a:pt x="2183" y="153"/>
                  </a:lnTo>
                  <a:lnTo>
                    <a:pt x="2191" y="145"/>
                  </a:lnTo>
                  <a:lnTo>
                    <a:pt x="2191" y="137"/>
                  </a:lnTo>
                  <a:lnTo>
                    <a:pt x="2199" y="129"/>
                  </a:lnTo>
                  <a:lnTo>
                    <a:pt x="2207" y="121"/>
                  </a:lnTo>
                  <a:lnTo>
                    <a:pt x="2207" y="113"/>
                  </a:lnTo>
                  <a:lnTo>
                    <a:pt x="2215" y="105"/>
                  </a:lnTo>
                  <a:lnTo>
                    <a:pt x="2224" y="97"/>
                  </a:lnTo>
                  <a:lnTo>
                    <a:pt x="2224" y="89"/>
                  </a:lnTo>
                  <a:lnTo>
                    <a:pt x="2232" y="81"/>
                  </a:lnTo>
                  <a:lnTo>
                    <a:pt x="2232" y="73"/>
                  </a:lnTo>
                  <a:lnTo>
                    <a:pt x="2240" y="65"/>
                  </a:lnTo>
                  <a:lnTo>
                    <a:pt x="2248" y="56"/>
                  </a:lnTo>
                  <a:lnTo>
                    <a:pt x="2256" y="48"/>
                  </a:lnTo>
                  <a:lnTo>
                    <a:pt x="2264" y="40"/>
                  </a:lnTo>
                  <a:lnTo>
                    <a:pt x="2272" y="32"/>
                  </a:lnTo>
                  <a:lnTo>
                    <a:pt x="2280" y="24"/>
                  </a:lnTo>
                  <a:lnTo>
                    <a:pt x="2288" y="16"/>
                  </a:lnTo>
                  <a:lnTo>
                    <a:pt x="2296" y="16"/>
                  </a:lnTo>
                  <a:lnTo>
                    <a:pt x="2304" y="8"/>
                  </a:lnTo>
                  <a:lnTo>
                    <a:pt x="2312" y="8"/>
                  </a:lnTo>
                  <a:lnTo>
                    <a:pt x="2320" y="0"/>
                  </a:lnTo>
                  <a:lnTo>
                    <a:pt x="2328" y="0"/>
                  </a:lnTo>
                  <a:lnTo>
                    <a:pt x="2336" y="0"/>
                  </a:lnTo>
                  <a:lnTo>
                    <a:pt x="2344" y="0"/>
                  </a:lnTo>
                  <a:lnTo>
                    <a:pt x="2352" y="0"/>
                  </a:lnTo>
                  <a:lnTo>
                    <a:pt x="2360" y="8"/>
                  </a:lnTo>
                  <a:lnTo>
                    <a:pt x="2368" y="8"/>
                  </a:lnTo>
                  <a:lnTo>
                    <a:pt x="2376" y="8"/>
                  </a:lnTo>
                  <a:lnTo>
                    <a:pt x="2384" y="16"/>
                  </a:lnTo>
                  <a:lnTo>
                    <a:pt x="2392" y="24"/>
                  </a:lnTo>
                  <a:lnTo>
                    <a:pt x="2400" y="32"/>
                  </a:lnTo>
                  <a:lnTo>
                    <a:pt x="2408" y="32"/>
                  </a:lnTo>
                  <a:lnTo>
                    <a:pt x="2416" y="40"/>
                  </a:lnTo>
                  <a:lnTo>
                    <a:pt x="2424" y="48"/>
                  </a:lnTo>
                  <a:lnTo>
                    <a:pt x="2432" y="56"/>
                  </a:lnTo>
                  <a:lnTo>
                    <a:pt x="2440" y="65"/>
                  </a:lnTo>
                  <a:lnTo>
                    <a:pt x="2440" y="73"/>
                  </a:lnTo>
                  <a:lnTo>
                    <a:pt x="2448" y="81"/>
                  </a:lnTo>
                  <a:lnTo>
                    <a:pt x="2456" y="89"/>
                  </a:lnTo>
                  <a:lnTo>
                    <a:pt x="2464" y="97"/>
                  </a:lnTo>
                  <a:lnTo>
                    <a:pt x="2464" y="105"/>
                  </a:lnTo>
                  <a:lnTo>
                    <a:pt x="2472" y="113"/>
                  </a:lnTo>
                  <a:lnTo>
                    <a:pt x="2480" y="121"/>
                  </a:lnTo>
                  <a:lnTo>
                    <a:pt x="2480" y="129"/>
                  </a:lnTo>
                  <a:lnTo>
                    <a:pt x="2488" y="137"/>
                  </a:lnTo>
                  <a:lnTo>
                    <a:pt x="2496" y="145"/>
                  </a:lnTo>
                  <a:lnTo>
                    <a:pt x="2496" y="153"/>
                  </a:lnTo>
                  <a:lnTo>
                    <a:pt x="2504" y="161"/>
                  </a:lnTo>
                  <a:lnTo>
                    <a:pt x="2504" y="177"/>
                  </a:lnTo>
                  <a:lnTo>
                    <a:pt x="2512" y="185"/>
                  </a:lnTo>
                  <a:lnTo>
                    <a:pt x="2521" y="193"/>
                  </a:lnTo>
                  <a:lnTo>
                    <a:pt x="2521" y="201"/>
                  </a:lnTo>
                  <a:lnTo>
                    <a:pt x="2529" y="209"/>
                  </a:lnTo>
                  <a:lnTo>
                    <a:pt x="2529" y="225"/>
                  </a:lnTo>
                  <a:lnTo>
                    <a:pt x="2537" y="233"/>
                  </a:lnTo>
                  <a:lnTo>
                    <a:pt x="2545" y="241"/>
                  </a:lnTo>
                  <a:lnTo>
                    <a:pt x="2545" y="249"/>
                  </a:lnTo>
                  <a:lnTo>
                    <a:pt x="2553" y="265"/>
                  </a:lnTo>
                  <a:lnTo>
                    <a:pt x="2561" y="273"/>
                  </a:lnTo>
                  <a:lnTo>
                    <a:pt x="2561" y="281"/>
                  </a:lnTo>
                  <a:lnTo>
                    <a:pt x="2569" y="297"/>
                  </a:lnTo>
                  <a:lnTo>
                    <a:pt x="2569" y="305"/>
                  </a:lnTo>
                  <a:lnTo>
                    <a:pt x="2577" y="313"/>
                  </a:lnTo>
                  <a:lnTo>
                    <a:pt x="2585" y="329"/>
                  </a:lnTo>
                  <a:lnTo>
                    <a:pt x="2585" y="337"/>
                  </a:lnTo>
                  <a:lnTo>
                    <a:pt x="2593" y="345"/>
                  </a:lnTo>
                  <a:lnTo>
                    <a:pt x="2601" y="361"/>
                  </a:lnTo>
                  <a:lnTo>
                    <a:pt x="2601" y="369"/>
                  </a:lnTo>
                  <a:lnTo>
                    <a:pt x="2609" y="377"/>
                  </a:lnTo>
                  <a:lnTo>
                    <a:pt x="2609" y="393"/>
                  </a:lnTo>
                  <a:lnTo>
                    <a:pt x="2617" y="401"/>
                  </a:lnTo>
                  <a:lnTo>
                    <a:pt x="2625" y="409"/>
                  </a:lnTo>
                  <a:lnTo>
                    <a:pt x="2625" y="425"/>
                  </a:lnTo>
                  <a:lnTo>
                    <a:pt x="2633" y="433"/>
                  </a:lnTo>
                  <a:lnTo>
                    <a:pt x="2633" y="442"/>
                  </a:lnTo>
                  <a:lnTo>
                    <a:pt x="2641" y="458"/>
                  </a:lnTo>
                  <a:lnTo>
                    <a:pt x="2649" y="466"/>
                  </a:lnTo>
                  <a:lnTo>
                    <a:pt x="2649" y="474"/>
                  </a:lnTo>
                  <a:lnTo>
                    <a:pt x="2657" y="490"/>
                  </a:lnTo>
                  <a:lnTo>
                    <a:pt x="2665" y="498"/>
                  </a:lnTo>
                  <a:lnTo>
                    <a:pt x="2665" y="506"/>
                  </a:lnTo>
                  <a:lnTo>
                    <a:pt x="2673" y="514"/>
                  </a:lnTo>
                  <a:lnTo>
                    <a:pt x="2673" y="530"/>
                  </a:lnTo>
                  <a:lnTo>
                    <a:pt x="2681" y="538"/>
                  </a:lnTo>
                  <a:lnTo>
                    <a:pt x="2689" y="546"/>
                  </a:lnTo>
                  <a:lnTo>
                    <a:pt x="2689" y="554"/>
                  </a:lnTo>
                  <a:lnTo>
                    <a:pt x="2697" y="562"/>
                  </a:lnTo>
                  <a:lnTo>
                    <a:pt x="2705" y="570"/>
                  </a:lnTo>
                  <a:lnTo>
                    <a:pt x="2705" y="586"/>
                  </a:lnTo>
                  <a:lnTo>
                    <a:pt x="2713" y="594"/>
                  </a:lnTo>
                  <a:lnTo>
                    <a:pt x="2713" y="602"/>
                  </a:lnTo>
                  <a:lnTo>
                    <a:pt x="2721" y="610"/>
                  </a:lnTo>
                  <a:lnTo>
                    <a:pt x="2729" y="618"/>
                  </a:lnTo>
                  <a:lnTo>
                    <a:pt x="2729" y="626"/>
                  </a:lnTo>
                  <a:lnTo>
                    <a:pt x="2737" y="634"/>
                  </a:lnTo>
                  <a:lnTo>
                    <a:pt x="2745" y="642"/>
                  </a:lnTo>
                  <a:lnTo>
                    <a:pt x="2753" y="650"/>
                  </a:lnTo>
                  <a:lnTo>
                    <a:pt x="2753" y="658"/>
                  </a:lnTo>
                  <a:lnTo>
                    <a:pt x="2761" y="666"/>
                  </a:lnTo>
                  <a:lnTo>
                    <a:pt x="2769" y="674"/>
                  </a:lnTo>
                  <a:lnTo>
                    <a:pt x="2777" y="682"/>
                  </a:lnTo>
                  <a:lnTo>
                    <a:pt x="2785" y="690"/>
                  </a:lnTo>
                  <a:lnTo>
                    <a:pt x="2793" y="698"/>
                  </a:lnTo>
                  <a:lnTo>
                    <a:pt x="2801" y="706"/>
                  </a:lnTo>
                  <a:lnTo>
                    <a:pt x="2809" y="714"/>
                  </a:lnTo>
                  <a:lnTo>
                    <a:pt x="2818" y="714"/>
                  </a:lnTo>
                  <a:lnTo>
                    <a:pt x="2826" y="722"/>
                  </a:lnTo>
                  <a:lnTo>
                    <a:pt x="2834" y="722"/>
                  </a:lnTo>
                  <a:lnTo>
                    <a:pt x="2842" y="730"/>
                  </a:lnTo>
                  <a:lnTo>
                    <a:pt x="2850" y="730"/>
                  </a:lnTo>
                  <a:lnTo>
                    <a:pt x="2858" y="730"/>
                  </a:lnTo>
                  <a:lnTo>
                    <a:pt x="2866" y="730"/>
                  </a:lnTo>
                  <a:lnTo>
                    <a:pt x="2874" y="730"/>
                  </a:lnTo>
                  <a:lnTo>
                    <a:pt x="2882" y="722"/>
                  </a:lnTo>
                  <a:lnTo>
                    <a:pt x="2890" y="722"/>
                  </a:lnTo>
                  <a:lnTo>
                    <a:pt x="2898" y="714"/>
                  </a:lnTo>
                  <a:lnTo>
                    <a:pt x="2906" y="714"/>
                  </a:lnTo>
                  <a:lnTo>
                    <a:pt x="2914" y="706"/>
                  </a:lnTo>
                  <a:lnTo>
                    <a:pt x="2922" y="698"/>
                  </a:lnTo>
                  <a:lnTo>
                    <a:pt x="2930" y="698"/>
                  </a:lnTo>
                  <a:lnTo>
                    <a:pt x="2938" y="690"/>
                  </a:lnTo>
                  <a:lnTo>
                    <a:pt x="2946" y="682"/>
                  </a:lnTo>
                  <a:lnTo>
                    <a:pt x="2954" y="674"/>
                  </a:lnTo>
                  <a:lnTo>
                    <a:pt x="2962" y="666"/>
                  </a:lnTo>
                  <a:lnTo>
                    <a:pt x="2962" y="658"/>
                  </a:lnTo>
                  <a:lnTo>
                    <a:pt x="2970" y="650"/>
                  </a:lnTo>
                  <a:lnTo>
                    <a:pt x="2978" y="642"/>
                  </a:lnTo>
                  <a:lnTo>
                    <a:pt x="2986" y="634"/>
                  </a:lnTo>
                  <a:lnTo>
                    <a:pt x="2986" y="626"/>
                  </a:lnTo>
                  <a:lnTo>
                    <a:pt x="2994" y="618"/>
                  </a:lnTo>
                  <a:lnTo>
                    <a:pt x="3002" y="610"/>
                  </a:lnTo>
                  <a:lnTo>
                    <a:pt x="3002" y="602"/>
                  </a:lnTo>
                  <a:lnTo>
                    <a:pt x="3010" y="594"/>
                  </a:lnTo>
                  <a:lnTo>
                    <a:pt x="3010" y="578"/>
                  </a:lnTo>
                  <a:lnTo>
                    <a:pt x="3018" y="570"/>
                  </a:lnTo>
                  <a:lnTo>
                    <a:pt x="3026" y="562"/>
                  </a:lnTo>
                  <a:lnTo>
                    <a:pt x="3026" y="554"/>
                  </a:lnTo>
                  <a:lnTo>
                    <a:pt x="3034" y="546"/>
                  </a:lnTo>
                  <a:lnTo>
                    <a:pt x="3042" y="538"/>
                  </a:lnTo>
                  <a:lnTo>
                    <a:pt x="3042" y="530"/>
                  </a:lnTo>
                  <a:lnTo>
                    <a:pt x="3050" y="514"/>
                  </a:lnTo>
                  <a:lnTo>
                    <a:pt x="3050" y="506"/>
                  </a:lnTo>
                  <a:lnTo>
                    <a:pt x="3058" y="498"/>
                  </a:lnTo>
                  <a:lnTo>
                    <a:pt x="3066" y="490"/>
                  </a:lnTo>
                  <a:lnTo>
                    <a:pt x="3066" y="474"/>
                  </a:lnTo>
                  <a:lnTo>
                    <a:pt x="3074" y="466"/>
                  </a:lnTo>
                  <a:lnTo>
                    <a:pt x="3082" y="458"/>
                  </a:lnTo>
                  <a:lnTo>
                    <a:pt x="3082" y="442"/>
                  </a:lnTo>
                  <a:lnTo>
                    <a:pt x="3090" y="433"/>
                  </a:lnTo>
                  <a:lnTo>
                    <a:pt x="3090" y="425"/>
                  </a:lnTo>
                  <a:lnTo>
                    <a:pt x="3098" y="409"/>
                  </a:lnTo>
                  <a:lnTo>
                    <a:pt x="3106" y="401"/>
                  </a:lnTo>
                  <a:lnTo>
                    <a:pt x="3106" y="393"/>
                  </a:lnTo>
                  <a:lnTo>
                    <a:pt x="3115" y="377"/>
                  </a:lnTo>
                  <a:lnTo>
                    <a:pt x="3115" y="369"/>
                  </a:lnTo>
                </a:path>
              </a:pathLst>
            </a:custGeom>
            <a:noFill/>
            <a:ln w="127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719" name="Freeform 94">
              <a:extLst>
                <a:ext uri="{FF2B5EF4-FFF2-40B4-BE49-F238E27FC236}">
                  <a16:creationId xmlns:a16="http://schemas.microsoft.com/office/drawing/2014/main" id="{54AF4EB1-E059-AC46-AA73-45C8325E6B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5" y="2014"/>
              <a:ext cx="3115" cy="441"/>
            </a:xfrm>
            <a:custGeom>
              <a:avLst/>
              <a:gdLst>
                <a:gd name="T0" fmla="*/ 40 w 3115"/>
                <a:gd name="T1" fmla="*/ 136 h 441"/>
                <a:gd name="T2" fmla="*/ 88 w 3115"/>
                <a:gd name="T3" fmla="*/ 56 h 441"/>
                <a:gd name="T4" fmla="*/ 152 w 3115"/>
                <a:gd name="T5" fmla="*/ 0 h 441"/>
                <a:gd name="T6" fmla="*/ 225 w 3115"/>
                <a:gd name="T7" fmla="*/ 48 h 441"/>
                <a:gd name="T8" fmla="*/ 265 w 3115"/>
                <a:gd name="T9" fmla="*/ 128 h 441"/>
                <a:gd name="T10" fmla="*/ 313 w 3115"/>
                <a:gd name="T11" fmla="*/ 224 h 441"/>
                <a:gd name="T12" fmla="*/ 361 w 3115"/>
                <a:gd name="T13" fmla="*/ 321 h 441"/>
                <a:gd name="T14" fmla="*/ 401 w 3115"/>
                <a:gd name="T15" fmla="*/ 393 h 441"/>
                <a:gd name="T16" fmla="*/ 474 w 3115"/>
                <a:gd name="T17" fmla="*/ 441 h 441"/>
                <a:gd name="T18" fmla="*/ 538 w 3115"/>
                <a:gd name="T19" fmla="*/ 385 h 441"/>
                <a:gd name="T20" fmla="*/ 586 w 3115"/>
                <a:gd name="T21" fmla="*/ 305 h 441"/>
                <a:gd name="T22" fmla="*/ 634 w 3115"/>
                <a:gd name="T23" fmla="*/ 208 h 441"/>
                <a:gd name="T24" fmla="*/ 674 w 3115"/>
                <a:gd name="T25" fmla="*/ 112 h 441"/>
                <a:gd name="T26" fmla="*/ 722 w 3115"/>
                <a:gd name="T27" fmla="*/ 40 h 441"/>
                <a:gd name="T28" fmla="*/ 795 w 3115"/>
                <a:gd name="T29" fmla="*/ 8 h 441"/>
                <a:gd name="T30" fmla="*/ 851 w 3115"/>
                <a:gd name="T31" fmla="*/ 64 h 441"/>
                <a:gd name="T32" fmla="*/ 899 w 3115"/>
                <a:gd name="T33" fmla="*/ 144 h 441"/>
                <a:gd name="T34" fmla="*/ 947 w 3115"/>
                <a:gd name="T35" fmla="*/ 240 h 441"/>
                <a:gd name="T36" fmla="*/ 987 w 3115"/>
                <a:gd name="T37" fmla="*/ 329 h 441"/>
                <a:gd name="T38" fmla="*/ 1035 w 3115"/>
                <a:gd name="T39" fmla="*/ 401 h 441"/>
                <a:gd name="T40" fmla="*/ 1108 w 3115"/>
                <a:gd name="T41" fmla="*/ 433 h 441"/>
                <a:gd name="T42" fmla="*/ 1164 w 3115"/>
                <a:gd name="T43" fmla="*/ 377 h 441"/>
                <a:gd name="T44" fmla="*/ 1212 w 3115"/>
                <a:gd name="T45" fmla="*/ 297 h 441"/>
                <a:gd name="T46" fmla="*/ 1252 w 3115"/>
                <a:gd name="T47" fmla="*/ 200 h 441"/>
                <a:gd name="T48" fmla="*/ 1300 w 3115"/>
                <a:gd name="T49" fmla="*/ 112 h 441"/>
                <a:gd name="T50" fmla="*/ 1357 w 3115"/>
                <a:gd name="T51" fmla="*/ 32 h 441"/>
                <a:gd name="T52" fmla="*/ 1421 w 3115"/>
                <a:gd name="T53" fmla="*/ 8 h 441"/>
                <a:gd name="T54" fmla="*/ 1485 w 3115"/>
                <a:gd name="T55" fmla="*/ 72 h 441"/>
                <a:gd name="T56" fmla="*/ 1533 w 3115"/>
                <a:gd name="T57" fmla="*/ 152 h 441"/>
                <a:gd name="T58" fmla="*/ 1573 w 3115"/>
                <a:gd name="T59" fmla="*/ 248 h 441"/>
                <a:gd name="T60" fmla="*/ 1621 w 3115"/>
                <a:gd name="T61" fmla="*/ 345 h 441"/>
                <a:gd name="T62" fmla="*/ 1670 w 3115"/>
                <a:gd name="T63" fmla="*/ 417 h 441"/>
                <a:gd name="T64" fmla="*/ 1742 w 3115"/>
                <a:gd name="T65" fmla="*/ 433 h 441"/>
                <a:gd name="T66" fmla="*/ 1806 w 3115"/>
                <a:gd name="T67" fmla="*/ 361 h 441"/>
                <a:gd name="T68" fmla="*/ 1846 w 3115"/>
                <a:gd name="T69" fmla="*/ 272 h 441"/>
                <a:gd name="T70" fmla="*/ 1894 w 3115"/>
                <a:gd name="T71" fmla="*/ 176 h 441"/>
                <a:gd name="T72" fmla="*/ 1935 w 3115"/>
                <a:gd name="T73" fmla="*/ 88 h 441"/>
                <a:gd name="T74" fmla="*/ 1991 w 3115"/>
                <a:gd name="T75" fmla="*/ 16 h 441"/>
                <a:gd name="T76" fmla="*/ 2063 w 3115"/>
                <a:gd name="T77" fmla="*/ 16 h 441"/>
                <a:gd name="T78" fmla="*/ 2119 w 3115"/>
                <a:gd name="T79" fmla="*/ 88 h 441"/>
                <a:gd name="T80" fmla="*/ 2167 w 3115"/>
                <a:gd name="T81" fmla="*/ 176 h 441"/>
                <a:gd name="T82" fmla="*/ 2207 w 3115"/>
                <a:gd name="T83" fmla="*/ 272 h 441"/>
                <a:gd name="T84" fmla="*/ 2256 w 3115"/>
                <a:gd name="T85" fmla="*/ 361 h 441"/>
                <a:gd name="T86" fmla="*/ 2312 w 3115"/>
                <a:gd name="T87" fmla="*/ 433 h 441"/>
                <a:gd name="T88" fmla="*/ 2384 w 3115"/>
                <a:gd name="T89" fmla="*/ 417 h 441"/>
                <a:gd name="T90" fmla="*/ 2440 w 3115"/>
                <a:gd name="T91" fmla="*/ 337 h 441"/>
                <a:gd name="T92" fmla="*/ 2480 w 3115"/>
                <a:gd name="T93" fmla="*/ 248 h 441"/>
                <a:gd name="T94" fmla="*/ 2529 w 3115"/>
                <a:gd name="T95" fmla="*/ 152 h 441"/>
                <a:gd name="T96" fmla="*/ 2569 w 3115"/>
                <a:gd name="T97" fmla="*/ 72 h 441"/>
                <a:gd name="T98" fmla="*/ 2633 w 3115"/>
                <a:gd name="T99" fmla="*/ 8 h 441"/>
                <a:gd name="T100" fmla="*/ 2705 w 3115"/>
                <a:gd name="T101" fmla="*/ 32 h 441"/>
                <a:gd name="T102" fmla="*/ 2753 w 3115"/>
                <a:gd name="T103" fmla="*/ 104 h 441"/>
                <a:gd name="T104" fmla="*/ 2793 w 3115"/>
                <a:gd name="T105" fmla="*/ 192 h 441"/>
                <a:gd name="T106" fmla="*/ 2842 w 3115"/>
                <a:gd name="T107" fmla="*/ 288 h 441"/>
                <a:gd name="T108" fmla="*/ 2890 w 3115"/>
                <a:gd name="T109" fmla="*/ 377 h 441"/>
                <a:gd name="T110" fmla="*/ 2954 w 3115"/>
                <a:gd name="T111" fmla="*/ 441 h 441"/>
                <a:gd name="T112" fmla="*/ 3026 w 3115"/>
                <a:gd name="T113" fmla="*/ 401 h 441"/>
                <a:gd name="T114" fmla="*/ 3066 w 3115"/>
                <a:gd name="T115" fmla="*/ 329 h 441"/>
                <a:gd name="T116" fmla="*/ 3115 w 3115"/>
                <a:gd name="T117" fmla="*/ 232 h 44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115"/>
                <a:gd name="T178" fmla="*/ 0 h 441"/>
                <a:gd name="T179" fmla="*/ 3115 w 3115"/>
                <a:gd name="T180" fmla="*/ 441 h 441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115" h="441">
                  <a:moveTo>
                    <a:pt x="0" y="224"/>
                  </a:moveTo>
                  <a:lnTo>
                    <a:pt x="8" y="208"/>
                  </a:lnTo>
                  <a:lnTo>
                    <a:pt x="8" y="200"/>
                  </a:lnTo>
                  <a:lnTo>
                    <a:pt x="16" y="184"/>
                  </a:lnTo>
                  <a:lnTo>
                    <a:pt x="16" y="176"/>
                  </a:lnTo>
                  <a:lnTo>
                    <a:pt x="24" y="168"/>
                  </a:lnTo>
                  <a:lnTo>
                    <a:pt x="32" y="152"/>
                  </a:lnTo>
                  <a:lnTo>
                    <a:pt x="32" y="144"/>
                  </a:lnTo>
                  <a:lnTo>
                    <a:pt x="40" y="136"/>
                  </a:lnTo>
                  <a:lnTo>
                    <a:pt x="48" y="128"/>
                  </a:lnTo>
                  <a:lnTo>
                    <a:pt x="48" y="112"/>
                  </a:lnTo>
                  <a:lnTo>
                    <a:pt x="56" y="104"/>
                  </a:lnTo>
                  <a:lnTo>
                    <a:pt x="56" y="96"/>
                  </a:lnTo>
                  <a:lnTo>
                    <a:pt x="64" y="88"/>
                  </a:lnTo>
                  <a:lnTo>
                    <a:pt x="72" y="80"/>
                  </a:lnTo>
                  <a:lnTo>
                    <a:pt x="72" y="72"/>
                  </a:lnTo>
                  <a:lnTo>
                    <a:pt x="80" y="64"/>
                  </a:lnTo>
                  <a:lnTo>
                    <a:pt x="88" y="56"/>
                  </a:lnTo>
                  <a:lnTo>
                    <a:pt x="88" y="48"/>
                  </a:lnTo>
                  <a:lnTo>
                    <a:pt x="96" y="40"/>
                  </a:lnTo>
                  <a:lnTo>
                    <a:pt x="104" y="32"/>
                  </a:lnTo>
                  <a:lnTo>
                    <a:pt x="112" y="24"/>
                  </a:lnTo>
                  <a:lnTo>
                    <a:pt x="120" y="16"/>
                  </a:lnTo>
                  <a:lnTo>
                    <a:pt x="128" y="8"/>
                  </a:lnTo>
                  <a:lnTo>
                    <a:pt x="136" y="8"/>
                  </a:lnTo>
                  <a:lnTo>
                    <a:pt x="144" y="8"/>
                  </a:lnTo>
                  <a:lnTo>
                    <a:pt x="152" y="0"/>
                  </a:lnTo>
                  <a:lnTo>
                    <a:pt x="161" y="0"/>
                  </a:lnTo>
                  <a:lnTo>
                    <a:pt x="169" y="8"/>
                  </a:lnTo>
                  <a:lnTo>
                    <a:pt x="177" y="8"/>
                  </a:lnTo>
                  <a:lnTo>
                    <a:pt x="185" y="8"/>
                  </a:lnTo>
                  <a:lnTo>
                    <a:pt x="193" y="16"/>
                  </a:lnTo>
                  <a:lnTo>
                    <a:pt x="201" y="24"/>
                  </a:lnTo>
                  <a:lnTo>
                    <a:pt x="209" y="32"/>
                  </a:lnTo>
                  <a:lnTo>
                    <a:pt x="217" y="40"/>
                  </a:lnTo>
                  <a:lnTo>
                    <a:pt x="225" y="48"/>
                  </a:lnTo>
                  <a:lnTo>
                    <a:pt x="225" y="56"/>
                  </a:lnTo>
                  <a:lnTo>
                    <a:pt x="233" y="64"/>
                  </a:lnTo>
                  <a:lnTo>
                    <a:pt x="241" y="72"/>
                  </a:lnTo>
                  <a:lnTo>
                    <a:pt x="241" y="80"/>
                  </a:lnTo>
                  <a:lnTo>
                    <a:pt x="249" y="88"/>
                  </a:lnTo>
                  <a:lnTo>
                    <a:pt x="257" y="96"/>
                  </a:lnTo>
                  <a:lnTo>
                    <a:pt x="257" y="112"/>
                  </a:lnTo>
                  <a:lnTo>
                    <a:pt x="265" y="120"/>
                  </a:lnTo>
                  <a:lnTo>
                    <a:pt x="265" y="128"/>
                  </a:lnTo>
                  <a:lnTo>
                    <a:pt x="273" y="136"/>
                  </a:lnTo>
                  <a:lnTo>
                    <a:pt x="281" y="144"/>
                  </a:lnTo>
                  <a:lnTo>
                    <a:pt x="281" y="160"/>
                  </a:lnTo>
                  <a:lnTo>
                    <a:pt x="289" y="168"/>
                  </a:lnTo>
                  <a:lnTo>
                    <a:pt x="289" y="176"/>
                  </a:lnTo>
                  <a:lnTo>
                    <a:pt x="297" y="192"/>
                  </a:lnTo>
                  <a:lnTo>
                    <a:pt x="305" y="200"/>
                  </a:lnTo>
                  <a:lnTo>
                    <a:pt x="305" y="208"/>
                  </a:lnTo>
                  <a:lnTo>
                    <a:pt x="313" y="224"/>
                  </a:lnTo>
                  <a:lnTo>
                    <a:pt x="321" y="232"/>
                  </a:lnTo>
                  <a:lnTo>
                    <a:pt x="321" y="240"/>
                  </a:lnTo>
                  <a:lnTo>
                    <a:pt x="329" y="256"/>
                  </a:lnTo>
                  <a:lnTo>
                    <a:pt x="329" y="264"/>
                  </a:lnTo>
                  <a:lnTo>
                    <a:pt x="337" y="272"/>
                  </a:lnTo>
                  <a:lnTo>
                    <a:pt x="345" y="288"/>
                  </a:lnTo>
                  <a:lnTo>
                    <a:pt x="345" y="297"/>
                  </a:lnTo>
                  <a:lnTo>
                    <a:pt x="353" y="305"/>
                  </a:lnTo>
                  <a:lnTo>
                    <a:pt x="361" y="321"/>
                  </a:lnTo>
                  <a:lnTo>
                    <a:pt x="361" y="329"/>
                  </a:lnTo>
                  <a:lnTo>
                    <a:pt x="369" y="337"/>
                  </a:lnTo>
                  <a:lnTo>
                    <a:pt x="369" y="345"/>
                  </a:lnTo>
                  <a:lnTo>
                    <a:pt x="377" y="353"/>
                  </a:lnTo>
                  <a:lnTo>
                    <a:pt x="385" y="361"/>
                  </a:lnTo>
                  <a:lnTo>
                    <a:pt x="385" y="369"/>
                  </a:lnTo>
                  <a:lnTo>
                    <a:pt x="393" y="377"/>
                  </a:lnTo>
                  <a:lnTo>
                    <a:pt x="393" y="385"/>
                  </a:lnTo>
                  <a:lnTo>
                    <a:pt x="401" y="393"/>
                  </a:lnTo>
                  <a:lnTo>
                    <a:pt x="409" y="401"/>
                  </a:lnTo>
                  <a:lnTo>
                    <a:pt x="417" y="409"/>
                  </a:lnTo>
                  <a:lnTo>
                    <a:pt x="425" y="417"/>
                  </a:lnTo>
                  <a:lnTo>
                    <a:pt x="433" y="425"/>
                  </a:lnTo>
                  <a:lnTo>
                    <a:pt x="441" y="433"/>
                  </a:lnTo>
                  <a:lnTo>
                    <a:pt x="449" y="433"/>
                  </a:lnTo>
                  <a:lnTo>
                    <a:pt x="458" y="433"/>
                  </a:lnTo>
                  <a:lnTo>
                    <a:pt x="466" y="441"/>
                  </a:lnTo>
                  <a:lnTo>
                    <a:pt x="474" y="441"/>
                  </a:lnTo>
                  <a:lnTo>
                    <a:pt x="482" y="433"/>
                  </a:lnTo>
                  <a:lnTo>
                    <a:pt x="490" y="433"/>
                  </a:lnTo>
                  <a:lnTo>
                    <a:pt x="498" y="425"/>
                  </a:lnTo>
                  <a:lnTo>
                    <a:pt x="506" y="425"/>
                  </a:lnTo>
                  <a:lnTo>
                    <a:pt x="514" y="417"/>
                  </a:lnTo>
                  <a:lnTo>
                    <a:pt x="522" y="409"/>
                  </a:lnTo>
                  <a:lnTo>
                    <a:pt x="530" y="401"/>
                  </a:lnTo>
                  <a:lnTo>
                    <a:pt x="530" y="393"/>
                  </a:lnTo>
                  <a:lnTo>
                    <a:pt x="538" y="385"/>
                  </a:lnTo>
                  <a:lnTo>
                    <a:pt x="546" y="377"/>
                  </a:lnTo>
                  <a:lnTo>
                    <a:pt x="554" y="369"/>
                  </a:lnTo>
                  <a:lnTo>
                    <a:pt x="554" y="361"/>
                  </a:lnTo>
                  <a:lnTo>
                    <a:pt x="562" y="353"/>
                  </a:lnTo>
                  <a:lnTo>
                    <a:pt x="570" y="337"/>
                  </a:lnTo>
                  <a:lnTo>
                    <a:pt x="570" y="329"/>
                  </a:lnTo>
                  <a:lnTo>
                    <a:pt x="578" y="321"/>
                  </a:lnTo>
                  <a:lnTo>
                    <a:pt x="578" y="313"/>
                  </a:lnTo>
                  <a:lnTo>
                    <a:pt x="586" y="305"/>
                  </a:lnTo>
                  <a:lnTo>
                    <a:pt x="594" y="288"/>
                  </a:lnTo>
                  <a:lnTo>
                    <a:pt x="594" y="280"/>
                  </a:lnTo>
                  <a:lnTo>
                    <a:pt x="602" y="272"/>
                  </a:lnTo>
                  <a:lnTo>
                    <a:pt x="602" y="256"/>
                  </a:lnTo>
                  <a:lnTo>
                    <a:pt x="610" y="248"/>
                  </a:lnTo>
                  <a:lnTo>
                    <a:pt x="618" y="240"/>
                  </a:lnTo>
                  <a:lnTo>
                    <a:pt x="618" y="224"/>
                  </a:lnTo>
                  <a:lnTo>
                    <a:pt x="626" y="216"/>
                  </a:lnTo>
                  <a:lnTo>
                    <a:pt x="634" y="208"/>
                  </a:lnTo>
                  <a:lnTo>
                    <a:pt x="634" y="192"/>
                  </a:lnTo>
                  <a:lnTo>
                    <a:pt x="642" y="184"/>
                  </a:lnTo>
                  <a:lnTo>
                    <a:pt x="642" y="176"/>
                  </a:lnTo>
                  <a:lnTo>
                    <a:pt x="650" y="160"/>
                  </a:lnTo>
                  <a:lnTo>
                    <a:pt x="658" y="152"/>
                  </a:lnTo>
                  <a:lnTo>
                    <a:pt x="658" y="144"/>
                  </a:lnTo>
                  <a:lnTo>
                    <a:pt x="666" y="136"/>
                  </a:lnTo>
                  <a:lnTo>
                    <a:pt x="674" y="120"/>
                  </a:lnTo>
                  <a:lnTo>
                    <a:pt x="674" y="112"/>
                  </a:lnTo>
                  <a:lnTo>
                    <a:pt x="682" y="104"/>
                  </a:lnTo>
                  <a:lnTo>
                    <a:pt x="682" y="96"/>
                  </a:lnTo>
                  <a:lnTo>
                    <a:pt x="690" y="88"/>
                  </a:lnTo>
                  <a:lnTo>
                    <a:pt x="698" y="80"/>
                  </a:lnTo>
                  <a:lnTo>
                    <a:pt x="698" y="72"/>
                  </a:lnTo>
                  <a:lnTo>
                    <a:pt x="706" y="64"/>
                  </a:lnTo>
                  <a:lnTo>
                    <a:pt x="706" y="56"/>
                  </a:lnTo>
                  <a:lnTo>
                    <a:pt x="714" y="48"/>
                  </a:lnTo>
                  <a:lnTo>
                    <a:pt x="722" y="40"/>
                  </a:lnTo>
                  <a:lnTo>
                    <a:pt x="730" y="32"/>
                  </a:lnTo>
                  <a:lnTo>
                    <a:pt x="738" y="24"/>
                  </a:lnTo>
                  <a:lnTo>
                    <a:pt x="746" y="16"/>
                  </a:lnTo>
                  <a:lnTo>
                    <a:pt x="755" y="8"/>
                  </a:lnTo>
                  <a:lnTo>
                    <a:pt x="763" y="8"/>
                  </a:lnTo>
                  <a:lnTo>
                    <a:pt x="771" y="0"/>
                  </a:lnTo>
                  <a:lnTo>
                    <a:pt x="779" y="0"/>
                  </a:lnTo>
                  <a:lnTo>
                    <a:pt x="787" y="0"/>
                  </a:lnTo>
                  <a:lnTo>
                    <a:pt x="795" y="8"/>
                  </a:lnTo>
                  <a:lnTo>
                    <a:pt x="803" y="8"/>
                  </a:lnTo>
                  <a:lnTo>
                    <a:pt x="811" y="16"/>
                  </a:lnTo>
                  <a:lnTo>
                    <a:pt x="819" y="16"/>
                  </a:lnTo>
                  <a:lnTo>
                    <a:pt x="827" y="24"/>
                  </a:lnTo>
                  <a:lnTo>
                    <a:pt x="835" y="32"/>
                  </a:lnTo>
                  <a:lnTo>
                    <a:pt x="843" y="40"/>
                  </a:lnTo>
                  <a:lnTo>
                    <a:pt x="843" y="48"/>
                  </a:lnTo>
                  <a:lnTo>
                    <a:pt x="851" y="56"/>
                  </a:lnTo>
                  <a:lnTo>
                    <a:pt x="851" y="64"/>
                  </a:lnTo>
                  <a:lnTo>
                    <a:pt x="859" y="72"/>
                  </a:lnTo>
                  <a:lnTo>
                    <a:pt x="867" y="80"/>
                  </a:lnTo>
                  <a:lnTo>
                    <a:pt x="867" y="88"/>
                  </a:lnTo>
                  <a:lnTo>
                    <a:pt x="875" y="96"/>
                  </a:lnTo>
                  <a:lnTo>
                    <a:pt x="875" y="104"/>
                  </a:lnTo>
                  <a:lnTo>
                    <a:pt x="883" y="112"/>
                  </a:lnTo>
                  <a:lnTo>
                    <a:pt x="891" y="120"/>
                  </a:lnTo>
                  <a:lnTo>
                    <a:pt x="891" y="128"/>
                  </a:lnTo>
                  <a:lnTo>
                    <a:pt x="899" y="144"/>
                  </a:lnTo>
                  <a:lnTo>
                    <a:pt x="907" y="152"/>
                  </a:lnTo>
                  <a:lnTo>
                    <a:pt x="907" y="160"/>
                  </a:lnTo>
                  <a:lnTo>
                    <a:pt x="915" y="168"/>
                  </a:lnTo>
                  <a:lnTo>
                    <a:pt x="915" y="184"/>
                  </a:lnTo>
                  <a:lnTo>
                    <a:pt x="923" y="192"/>
                  </a:lnTo>
                  <a:lnTo>
                    <a:pt x="931" y="200"/>
                  </a:lnTo>
                  <a:lnTo>
                    <a:pt x="931" y="216"/>
                  </a:lnTo>
                  <a:lnTo>
                    <a:pt x="939" y="224"/>
                  </a:lnTo>
                  <a:lnTo>
                    <a:pt x="947" y="240"/>
                  </a:lnTo>
                  <a:lnTo>
                    <a:pt x="947" y="248"/>
                  </a:lnTo>
                  <a:lnTo>
                    <a:pt x="955" y="256"/>
                  </a:lnTo>
                  <a:lnTo>
                    <a:pt x="955" y="272"/>
                  </a:lnTo>
                  <a:lnTo>
                    <a:pt x="963" y="280"/>
                  </a:lnTo>
                  <a:lnTo>
                    <a:pt x="971" y="288"/>
                  </a:lnTo>
                  <a:lnTo>
                    <a:pt x="971" y="297"/>
                  </a:lnTo>
                  <a:lnTo>
                    <a:pt x="979" y="313"/>
                  </a:lnTo>
                  <a:lnTo>
                    <a:pt x="979" y="321"/>
                  </a:lnTo>
                  <a:lnTo>
                    <a:pt x="987" y="329"/>
                  </a:lnTo>
                  <a:lnTo>
                    <a:pt x="995" y="337"/>
                  </a:lnTo>
                  <a:lnTo>
                    <a:pt x="995" y="345"/>
                  </a:lnTo>
                  <a:lnTo>
                    <a:pt x="1003" y="353"/>
                  </a:lnTo>
                  <a:lnTo>
                    <a:pt x="1011" y="361"/>
                  </a:lnTo>
                  <a:lnTo>
                    <a:pt x="1011" y="369"/>
                  </a:lnTo>
                  <a:lnTo>
                    <a:pt x="1019" y="377"/>
                  </a:lnTo>
                  <a:lnTo>
                    <a:pt x="1019" y="385"/>
                  </a:lnTo>
                  <a:lnTo>
                    <a:pt x="1027" y="393"/>
                  </a:lnTo>
                  <a:lnTo>
                    <a:pt x="1035" y="401"/>
                  </a:lnTo>
                  <a:lnTo>
                    <a:pt x="1043" y="409"/>
                  </a:lnTo>
                  <a:lnTo>
                    <a:pt x="1052" y="417"/>
                  </a:lnTo>
                  <a:lnTo>
                    <a:pt x="1060" y="425"/>
                  </a:lnTo>
                  <a:lnTo>
                    <a:pt x="1068" y="433"/>
                  </a:lnTo>
                  <a:lnTo>
                    <a:pt x="1076" y="433"/>
                  </a:lnTo>
                  <a:lnTo>
                    <a:pt x="1084" y="441"/>
                  </a:lnTo>
                  <a:lnTo>
                    <a:pt x="1092" y="441"/>
                  </a:lnTo>
                  <a:lnTo>
                    <a:pt x="1100" y="433"/>
                  </a:lnTo>
                  <a:lnTo>
                    <a:pt x="1108" y="433"/>
                  </a:lnTo>
                  <a:lnTo>
                    <a:pt x="1116" y="433"/>
                  </a:lnTo>
                  <a:lnTo>
                    <a:pt x="1124" y="425"/>
                  </a:lnTo>
                  <a:lnTo>
                    <a:pt x="1132" y="417"/>
                  </a:lnTo>
                  <a:lnTo>
                    <a:pt x="1140" y="409"/>
                  </a:lnTo>
                  <a:lnTo>
                    <a:pt x="1148" y="409"/>
                  </a:lnTo>
                  <a:lnTo>
                    <a:pt x="1156" y="401"/>
                  </a:lnTo>
                  <a:lnTo>
                    <a:pt x="1156" y="393"/>
                  </a:lnTo>
                  <a:lnTo>
                    <a:pt x="1164" y="385"/>
                  </a:lnTo>
                  <a:lnTo>
                    <a:pt x="1164" y="377"/>
                  </a:lnTo>
                  <a:lnTo>
                    <a:pt x="1172" y="369"/>
                  </a:lnTo>
                  <a:lnTo>
                    <a:pt x="1180" y="361"/>
                  </a:lnTo>
                  <a:lnTo>
                    <a:pt x="1180" y="353"/>
                  </a:lnTo>
                  <a:lnTo>
                    <a:pt x="1188" y="345"/>
                  </a:lnTo>
                  <a:lnTo>
                    <a:pt x="1188" y="337"/>
                  </a:lnTo>
                  <a:lnTo>
                    <a:pt x="1196" y="329"/>
                  </a:lnTo>
                  <a:lnTo>
                    <a:pt x="1204" y="321"/>
                  </a:lnTo>
                  <a:lnTo>
                    <a:pt x="1204" y="305"/>
                  </a:lnTo>
                  <a:lnTo>
                    <a:pt x="1212" y="297"/>
                  </a:lnTo>
                  <a:lnTo>
                    <a:pt x="1220" y="288"/>
                  </a:lnTo>
                  <a:lnTo>
                    <a:pt x="1220" y="280"/>
                  </a:lnTo>
                  <a:lnTo>
                    <a:pt x="1228" y="264"/>
                  </a:lnTo>
                  <a:lnTo>
                    <a:pt x="1228" y="256"/>
                  </a:lnTo>
                  <a:lnTo>
                    <a:pt x="1236" y="248"/>
                  </a:lnTo>
                  <a:lnTo>
                    <a:pt x="1244" y="232"/>
                  </a:lnTo>
                  <a:lnTo>
                    <a:pt x="1244" y="224"/>
                  </a:lnTo>
                  <a:lnTo>
                    <a:pt x="1252" y="216"/>
                  </a:lnTo>
                  <a:lnTo>
                    <a:pt x="1252" y="200"/>
                  </a:lnTo>
                  <a:lnTo>
                    <a:pt x="1260" y="192"/>
                  </a:lnTo>
                  <a:lnTo>
                    <a:pt x="1268" y="184"/>
                  </a:lnTo>
                  <a:lnTo>
                    <a:pt x="1268" y="168"/>
                  </a:lnTo>
                  <a:lnTo>
                    <a:pt x="1276" y="160"/>
                  </a:lnTo>
                  <a:lnTo>
                    <a:pt x="1284" y="152"/>
                  </a:lnTo>
                  <a:lnTo>
                    <a:pt x="1284" y="136"/>
                  </a:lnTo>
                  <a:lnTo>
                    <a:pt x="1292" y="128"/>
                  </a:lnTo>
                  <a:lnTo>
                    <a:pt x="1292" y="120"/>
                  </a:lnTo>
                  <a:lnTo>
                    <a:pt x="1300" y="112"/>
                  </a:lnTo>
                  <a:lnTo>
                    <a:pt x="1308" y="104"/>
                  </a:lnTo>
                  <a:lnTo>
                    <a:pt x="1308" y="88"/>
                  </a:lnTo>
                  <a:lnTo>
                    <a:pt x="1316" y="80"/>
                  </a:lnTo>
                  <a:lnTo>
                    <a:pt x="1324" y="72"/>
                  </a:lnTo>
                  <a:lnTo>
                    <a:pt x="1324" y="64"/>
                  </a:lnTo>
                  <a:lnTo>
                    <a:pt x="1332" y="56"/>
                  </a:lnTo>
                  <a:lnTo>
                    <a:pt x="1341" y="48"/>
                  </a:lnTo>
                  <a:lnTo>
                    <a:pt x="1349" y="40"/>
                  </a:lnTo>
                  <a:lnTo>
                    <a:pt x="1357" y="32"/>
                  </a:lnTo>
                  <a:lnTo>
                    <a:pt x="1357" y="24"/>
                  </a:lnTo>
                  <a:lnTo>
                    <a:pt x="1365" y="16"/>
                  </a:lnTo>
                  <a:lnTo>
                    <a:pt x="1373" y="8"/>
                  </a:lnTo>
                  <a:lnTo>
                    <a:pt x="1381" y="8"/>
                  </a:lnTo>
                  <a:lnTo>
                    <a:pt x="1389" y="8"/>
                  </a:lnTo>
                  <a:lnTo>
                    <a:pt x="1397" y="0"/>
                  </a:lnTo>
                  <a:lnTo>
                    <a:pt x="1405" y="0"/>
                  </a:lnTo>
                  <a:lnTo>
                    <a:pt x="1413" y="8"/>
                  </a:lnTo>
                  <a:lnTo>
                    <a:pt x="1421" y="8"/>
                  </a:lnTo>
                  <a:lnTo>
                    <a:pt x="1429" y="8"/>
                  </a:lnTo>
                  <a:lnTo>
                    <a:pt x="1437" y="16"/>
                  </a:lnTo>
                  <a:lnTo>
                    <a:pt x="1445" y="24"/>
                  </a:lnTo>
                  <a:lnTo>
                    <a:pt x="1453" y="32"/>
                  </a:lnTo>
                  <a:lnTo>
                    <a:pt x="1461" y="40"/>
                  </a:lnTo>
                  <a:lnTo>
                    <a:pt x="1469" y="48"/>
                  </a:lnTo>
                  <a:lnTo>
                    <a:pt x="1477" y="56"/>
                  </a:lnTo>
                  <a:lnTo>
                    <a:pt x="1477" y="64"/>
                  </a:lnTo>
                  <a:lnTo>
                    <a:pt x="1485" y="72"/>
                  </a:lnTo>
                  <a:lnTo>
                    <a:pt x="1493" y="80"/>
                  </a:lnTo>
                  <a:lnTo>
                    <a:pt x="1493" y="88"/>
                  </a:lnTo>
                  <a:lnTo>
                    <a:pt x="1501" y="96"/>
                  </a:lnTo>
                  <a:lnTo>
                    <a:pt x="1501" y="104"/>
                  </a:lnTo>
                  <a:lnTo>
                    <a:pt x="1509" y="112"/>
                  </a:lnTo>
                  <a:lnTo>
                    <a:pt x="1517" y="128"/>
                  </a:lnTo>
                  <a:lnTo>
                    <a:pt x="1517" y="136"/>
                  </a:lnTo>
                  <a:lnTo>
                    <a:pt x="1525" y="144"/>
                  </a:lnTo>
                  <a:lnTo>
                    <a:pt x="1533" y="152"/>
                  </a:lnTo>
                  <a:lnTo>
                    <a:pt x="1533" y="168"/>
                  </a:lnTo>
                  <a:lnTo>
                    <a:pt x="1541" y="176"/>
                  </a:lnTo>
                  <a:lnTo>
                    <a:pt x="1541" y="184"/>
                  </a:lnTo>
                  <a:lnTo>
                    <a:pt x="1549" y="200"/>
                  </a:lnTo>
                  <a:lnTo>
                    <a:pt x="1557" y="208"/>
                  </a:lnTo>
                  <a:lnTo>
                    <a:pt x="1557" y="216"/>
                  </a:lnTo>
                  <a:lnTo>
                    <a:pt x="1565" y="232"/>
                  </a:lnTo>
                  <a:lnTo>
                    <a:pt x="1565" y="240"/>
                  </a:lnTo>
                  <a:lnTo>
                    <a:pt x="1573" y="248"/>
                  </a:lnTo>
                  <a:lnTo>
                    <a:pt x="1581" y="264"/>
                  </a:lnTo>
                  <a:lnTo>
                    <a:pt x="1581" y="272"/>
                  </a:lnTo>
                  <a:lnTo>
                    <a:pt x="1589" y="280"/>
                  </a:lnTo>
                  <a:lnTo>
                    <a:pt x="1597" y="297"/>
                  </a:lnTo>
                  <a:lnTo>
                    <a:pt x="1597" y="305"/>
                  </a:lnTo>
                  <a:lnTo>
                    <a:pt x="1605" y="313"/>
                  </a:lnTo>
                  <a:lnTo>
                    <a:pt x="1605" y="321"/>
                  </a:lnTo>
                  <a:lnTo>
                    <a:pt x="1613" y="329"/>
                  </a:lnTo>
                  <a:lnTo>
                    <a:pt x="1621" y="345"/>
                  </a:lnTo>
                  <a:lnTo>
                    <a:pt x="1621" y="353"/>
                  </a:lnTo>
                  <a:lnTo>
                    <a:pt x="1629" y="361"/>
                  </a:lnTo>
                  <a:lnTo>
                    <a:pt x="1638" y="369"/>
                  </a:lnTo>
                  <a:lnTo>
                    <a:pt x="1638" y="377"/>
                  </a:lnTo>
                  <a:lnTo>
                    <a:pt x="1646" y="385"/>
                  </a:lnTo>
                  <a:lnTo>
                    <a:pt x="1654" y="393"/>
                  </a:lnTo>
                  <a:lnTo>
                    <a:pt x="1662" y="401"/>
                  </a:lnTo>
                  <a:lnTo>
                    <a:pt x="1662" y="409"/>
                  </a:lnTo>
                  <a:lnTo>
                    <a:pt x="1670" y="417"/>
                  </a:lnTo>
                  <a:lnTo>
                    <a:pt x="1678" y="425"/>
                  </a:lnTo>
                  <a:lnTo>
                    <a:pt x="1686" y="433"/>
                  </a:lnTo>
                  <a:lnTo>
                    <a:pt x="1694" y="433"/>
                  </a:lnTo>
                  <a:lnTo>
                    <a:pt x="1702" y="433"/>
                  </a:lnTo>
                  <a:lnTo>
                    <a:pt x="1710" y="441"/>
                  </a:lnTo>
                  <a:lnTo>
                    <a:pt x="1718" y="441"/>
                  </a:lnTo>
                  <a:lnTo>
                    <a:pt x="1726" y="433"/>
                  </a:lnTo>
                  <a:lnTo>
                    <a:pt x="1734" y="433"/>
                  </a:lnTo>
                  <a:lnTo>
                    <a:pt x="1742" y="433"/>
                  </a:lnTo>
                  <a:lnTo>
                    <a:pt x="1750" y="425"/>
                  </a:lnTo>
                  <a:lnTo>
                    <a:pt x="1758" y="417"/>
                  </a:lnTo>
                  <a:lnTo>
                    <a:pt x="1766" y="409"/>
                  </a:lnTo>
                  <a:lnTo>
                    <a:pt x="1774" y="401"/>
                  </a:lnTo>
                  <a:lnTo>
                    <a:pt x="1782" y="393"/>
                  </a:lnTo>
                  <a:lnTo>
                    <a:pt x="1790" y="385"/>
                  </a:lnTo>
                  <a:lnTo>
                    <a:pt x="1790" y="377"/>
                  </a:lnTo>
                  <a:lnTo>
                    <a:pt x="1798" y="369"/>
                  </a:lnTo>
                  <a:lnTo>
                    <a:pt x="1806" y="361"/>
                  </a:lnTo>
                  <a:lnTo>
                    <a:pt x="1806" y="353"/>
                  </a:lnTo>
                  <a:lnTo>
                    <a:pt x="1814" y="345"/>
                  </a:lnTo>
                  <a:lnTo>
                    <a:pt x="1814" y="337"/>
                  </a:lnTo>
                  <a:lnTo>
                    <a:pt x="1822" y="321"/>
                  </a:lnTo>
                  <a:lnTo>
                    <a:pt x="1830" y="313"/>
                  </a:lnTo>
                  <a:lnTo>
                    <a:pt x="1830" y="305"/>
                  </a:lnTo>
                  <a:lnTo>
                    <a:pt x="1838" y="297"/>
                  </a:lnTo>
                  <a:lnTo>
                    <a:pt x="1838" y="288"/>
                  </a:lnTo>
                  <a:lnTo>
                    <a:pt x="1846" y="272"/>
                  </a:lnTo>
                  <a:lnTo>
                    <a:pt x="1854" y="264"/>
                  </a:lnTo>
                  <a:lnTo>
                    <a:pt x="1854" y="256"/>
                  </a:lnTo>
                  <a:lnTo>
                    <a:pt x="1862" y="240"/>
                  </a:lnTo>
                  <a:lnTo>
                    <a:pt x="1870" y="232"/>
                  </a:lnTo>
                  <a:lnTo>
                    <a:pt x="1870" y="216"/>
                  </a:lnTo>
                  <a:lnTo>
                    <a:pt x="1878" y="208"/>
                  </a:lnTo>
                  <a:lnTo>
                    <a:pt x="1878" y="200"/>
                  </a:lnTo>
                  <a:lnTo>
                    <a:pt x="1886" y="184"/>
                  </a:lnTo>
                  <a:lnTo>
                    <a:pt x="1894" y="176"/>
                  </a:lnTo>
                  <a:lnTo>
                    <a:pt x="1894" y="168"/>
                  </a:lnTo>
                  <a:lnTo>
                    <a:pt x="1902" y="152"/>
                  </a:lnTo>
                  <a:lnTo>
                    <a:pt x="1910" y="144"/>
                  </a:lnTo>
                  <a:lnTo>
                    <a:pt x="1910" y="136"/>
                  </a:lnTo>
                  <a:lnTo>
                    <a:pt x="1918" y="128"/>
                  </a:lnTo>
                  <a:lnTo>
                    <a:pt x="1918" y="112"/>
                  </a:lnTo>
                  <a:lnTo>
                    <a:pt x="1926" y="104"/>
                  </a:lnTo>
                  <a:lnTo>
                    <a:pt x="1935" y="96"/>
                  </a:lnTo>
                  <a:lnTo>
                    <a:pt x="1935" y="88"/>
                  </a:lnTo>
                  <a:lnTo>
                    <a:pt x="1943" y="80"/>
                  </a:lnTo>
                  <a:lnTo>
                    <a:pt x="1943" y="72"/>
                  </a:lnTo>
                  <a:lnTo>
                    <a:pt x="1951" y="64"/>
                  </a:lnTo>
                  <a:lnTo>
                    <a:pt x="1959" y="56"/>
                  </a:lnTo>
                  <a:lnTo>
                    <a:pt x="1959" y="48"/>
                  </a:lnTo>
                  <a:lnTo>
                    <a:pt x="1967" y="40"/>
                  </a:lnTo>
                  <a:lnTo>
                    <a:pt x="1975" y="32"/>
                  </a:lnTo>
                  <a:lnTo>
                    <a:pt x="1983" y="24"/>
                  </a:lnTo>
                  <a:lnTo>
                    <a:pt x="1991" y="16"/>
                  </a:lnTo>
                  <a:lnTo>
                    <a:pt x="1999" y="8"/>
                  </a:lnTo>
                  <a:lnTo>
                    <a:pt x="2007" y="8"/>
                  </a:lnTo>
                  <a:lnTo>
                    <a:pt x="2015" y="8"/>
                  </a:lnTo>
                  <a:lnTo>
                    <a:pt x="2023" y="0"/>
                  </a:lnTo>
                  <a:lnTo>
                    <a:pt x="2031" y="0"/>
                  </a:lnTo>
                  <a:lnTo>
                    <a:pt x="2039" y="8"/>
                  </a:lnTo>
                  <a:lnTo>
                    <a:pt x="2047" y="8"/>
                  </a:lnTo>
                  <a:lnTo>
                    <a:pt x="2055" y="8"/>
                  </a:lnTo>
                  <a:lnTo>
                    <a:pt x="2063" y="16"/>
                  </a:lnTo>
                  <a:lnTo>
                    <a:pt x="2071" y="24"/>
                  </a:lnTo>
                  <a:lnTo>
                    <a:pt x="2079" y="32"/>
                  </a:lnTo>
                  <a:lnTo>
                    <a:pt x="2087" y="40"/>
                  </a:lnTo>
                  <a:lnTo>
                    <a:pt x="2095" y="48"/>
                  </a:lnTo>
                  <a:lnTo>
                    <a:pt x="2103" y="56"/>
                  </a:lnTo>
                  <a:lnTo>
                    <a:pt x="2103" y="64"/>
                  </a:lnTo>
                  <a:lnTo>
                    <a:pt x="2111" y="72"/>
                  </a:lnTo>
                  <a:lnTo>
                    <a:pt x="2119" y="80"/>
                  </a:lnTo>
                  <a:lnTo>
                    <a:pt x="2119" y="88"/>
                  </a:lnTo>
                  <a:lnTo>
                    <a:pt x="2127" y="96"/>
                  </a:lnTo>
                  <a:lnTo>
                    <a:pt x="2127" y="112"/>
                  </a:lnTo>
                  <a:lnTo>
                    <a:pt x="2135" y="120"/>
                  </a:lnTo>
                  <a:lnTo>
                    <a:pt x="2143" y="128"/>
                  </a:lnTo>
                  <a:lnTo>
                    <a:pt x="2143" y="136"/>
                  </a:lnTo>
                  <a:lnTo>
                    <a:pt x="2151" y="144"/>
                  </a:lnTo>
                  <a:lnTo>
                    <a:pt x="2151" y="160"/>
                  </a:lnTo>
                  <a:lnTo>
                    <a:pt x="2159" y="168"/>
                  </a:lnTo>
                  <a:lnTo>
                    <a:pt x="2167" y="176"/>
                  </a:lnTo>
                  <a:lnTo>
                    <a:pt x="2167" y="192"/>
                  </a:lnTo>
                  <a:lnTo>
                    <a:pt x="2175" y="200"/>
                  </a:lnTo>
                  <a:lnTo>
                    <a:pt x="2183" y="208"/>
                  </a:lnTo>
                  <a:lnTo>
                    <a:pt x="2183" y="224"/>
                  </a:lnTo>
                  <a:lnTo>
                    <a:pt x="2191" y="232"/>
                  </a:lnTo>
                  <a:lnTo>
                    <a:pt x="2191" y="240"/>
                  </a:lnTo>
                  <a:lnTo>
                    <a:pt x="2199" y="256"/>
                  </a:lnTo>
                  <a:lnTo>
                    <a:pt x="2207" y="264"/>
                  </a:lnTo>
                  <a:lnTo>
                    <a:pt x="2207" y="272"/>
                  </a:lnTo>
                  <a:lnTo>
                    <a:pt x="2215" y="288"/>
                  </a:lnTo>
                  <a:lnTo>
                    <a:pt x="2224" y="297"/>
                  </a:lnTo>
                  <a:lnTo>
                    <a:pt x="2224" y="305"/>
                  </a:lnTo>
                  <a:lnTo>
                    <a:pt x="2232" y="321"/>
                  </a:lnTo>
                  <a:lnTo>
                    <a:pt x="2232" y="329"/>
                  </a:lnTo>
                  <a:lnTo>
                    <a:pt x="2240" y="337"/>
                  </a:lnTo>
                  <a:lnTo>
                    <a:pt x="2248" y="345"/>
                  </a:lnTo>
                  <a:lnTo>
                    <a:pt x="2248" y="353"/>
                  </a:lnTo>
                  <a:lnTo>
                    <a:pt x="2256" y="361"/>
                  </a:lnTo>
                  <a:lnTo>
                    <a:pt x="2256" y="369"/>
                  </a:lnTo>
                  <a:lnTo>
                    <a:pt x="2264" y="377"/>
                  </a:lnTo>
                  <a:lnTo>
                    <a:pt x="2272" y="385"/>
                  </a:lnTo>
                  <a:lnTo>
                    <a:pt x="2272" y="393"/>
                  </a:lnTo>
                  <a:lnTo>
                    <a:pt x="2280" y="401"/>
                  </a:lnTo>
                  <a:lnTo>
                    <a:pt x="2288" y="409"/>
                  </a:lnTo>
                  <a:lnTo>
                    <a:pt x="2296" y="417"/>
                  </a:lnTo>
                  <a:lnTo>
                    <a:pt x="2304" y="425"/>
                  </a:lnTo>
                  <a:lnTo>
                    <a:pt x="2312" y="433"/>
                  </a:lnTo>
                  <a:lnTo>
                    <a:pt x="2320" y="433"/>
                  </a:lnTo>
                  <a:lnTo>
                    <a:pt x="2328" y="433"/>
                  </a:lnTo>
                  <a:lnTo>
                    <a:pt x="2336" y="441"/>
                  </a:lnTo>
                  <a:lnTo>
                    <a:pt x="2344" y="441"/>
                  </a:lnTo>
                  <a:lnTo>
                    <a:pt x="2352" y="433"/>
                  </a:lnTo>
                  <a:lnTo>
                    <a:pt x="2360" y="433"/>
                  </a:lnTo>
                  <a:lnTo>
                    <a:pt x="2368" y="433"/>
                  </a:lnTo>
                  <a:lnTo>
                    <a:pt x="2376" y="425"/>
                  </a:lnTo>
                  <a:lnTo>
                    <a:pt x="2384" y="417"/>
                  </a:lnTo>
                  <a:lnTo>
                    <a:pt x="2392" y="409"/>
                  </a:lnTo>
                  <a:lnTo>
                    <a:pt x="2400" y="401"/>
                  </a:lnTo>
                  <a:lnTo>
                    <a:pt x="2400" y="393"/>
                  </a:lnTo>
                  <a:lnTo>
                    <a:pt x="2408" y="385"/>
                  </a:lnTo>
                  <a:lnTo>
                    <a:pt x="2416" y="377"/>
                  </a:lnTo>
                  <a:lnTo>
                    <a:pt x="2424" y="369"/>
                  </a:lnTo>
                  <a:lnTo>
                    <a:pt x="2424" y="361"/>
                  </a:lnTo>
                  <a:lnTo>
                    <a:pt x="2432" y="353"/>
                  </a:lnTo>
                  <a:lnTo>
                    <a:pt x="2440" y="337"/>
                  </a:lnTo>
                  <a:lnTo>
                    <a:pt x="2440" y="329"/>
                  </a:lnTo>
                  <a:lnTo>
                    <a:pt x="2448" y="321"/>
                  </a:lnTo>
                  <a:lnTo>
                    <a:pt x="2456" y="313"/>
                  </a:lnTo>
                  <a:lnTo>
                    <a:pt x="2456" y="305"/>
                  </a:lnTo>
                  <a:lnTo>
                    <a:pt x="2464" y="288"/>
                  </a:lnTo>
                  <a:lnTo>
                    <a:pt x="2464" y="280"/>
                  </a:lnTo>
                  <a:lnTo>
                    <a:pt x="2472" y="272"/>
                  </a:lnTo>
                  <a:lnTo>
                    <a:pt x="2480" y="256"/>
                  </a:lnTo>
                  <a:lnTo>
                    <a:pt x="2480" y="248"/>
                  </a:lnTo>
                  <a:lnTo>
                    <a:pt x="2488" y="240"/>
                  </a:lnTo>
                  <a:lnTo>
                    <a:pt x="2496" y="224"/>
                  </a:lnTo>
                  <a:lnTo>
                    <a:pt x="2496" y="216"/>
                  </a:lnTo>
                  <a:lnTo>
                    <a:pt x="2504" y="208"/>
                  </a:lnTo>
                  <a:lnTo>
                    <a:pt x="2504" y="192"/>
                  </a:lnTo>
                  <a:lnTo>
                    <a:pt x="2512" y="184"/>
                  </a:lnTo>
                  <a:lnTo>
                    <a:pt x="2521" y="176"/>
                  </a:lnTo>
                  <a:lnTo>
                    <a:pt x="2521" y="160"/>
                  </a:lnTo>
                  <a:lnTo>
                    <a:pt x="2529" y="152"/>
                  </a:lnTo>
                  <a:lnTo>
                    <a:pt x="2529" y="144"/>
                  </a:lnTo>
                  <a:lnTo>
                    <a:pt x="2537" y="136"/>
                  </a:lnTo>
                  <a:lnTo>
                    <a:pt x="2545" y="120"/>
                  </a:lnTo>
                  <a:lnTo>
                    <a:pt x="2545" y="112"/>
                  </a:lnTo>
                  <a:lnTo>
                    <a:pt x="2553" y="104"/>
                  </a:lnTo>
                  <a:lnTo>
                    <a:pt x="2561" y="96"/>
                  </a:lnTo>
                  <a:lnTo>
                    <a:pt x="2561" y="88"/>
                  </a:lnTo>
                  <a:lnTo>
                    <a:pt x="2569" y="80"/>
                  </a:lnTo>
                  <a:lnTo>
                    <a:pt x="2569" y="72"/>
                  </a:lnTo>
                  <a:lnTo>
                    <a:pt x="2577" y="64"/>
                  </a:lnTo>
                  <a:lnTo>
                    <a:pt x="2585" y="56"/>
                  </a:lnTo>
                  <a:lnTo>
                    <a:pt x="2585" y="48"/>
                  </a:lnTo>
                  <a:lnTo>
                    <a:pt x="2593" y="40"/>
                  </a:lnTo>
                  <a:lnTo>
                    <a:pt x="2601" y="32"/>
                  </a:lnTo>
                  <a:lnTo>
                    <a:pt x="2609" y="24"/>
                  </a:lnTo>
                  <a:lnTo>
                    <a:pt x="2617" y="16"/>
                  </a:lnTo>
                  <a:lnTo>
                    <a:pt x="2625" y="8"/>
                  </a:lnTo>
                  <a:lnTo>
                    <a:pt x="2633" y="8"/>
                  </a:lnTo>
                  <a:lnTo>
                    <a:pt x="2641" y="8"/>
                  </a:lnTo>
                  <a:lnTo>
                    <a:pt x="2649" y="0"/>
                  </a:lnTo>
                  <a:lnTo>
                    <a:pt x="2657" y="0"/>
                  </a:lnTo>
                  <a:lnTo>
                    <a:pt x="2665" y="8"/>
                  </a:lnTo>
                  <a:lnTo>
                    <a:pt x="2673" y="8"/>
                  </a:lnTo>
                  <a:lnTo>
                    <a:pt x="2681" y="16"/>
                  </a:lnTo>
                  <a:lnTo>
                    <a:pt x="2689" y="16"/>
                  </a:lnTo>
                  <a:lnTo>
                    <a:pt x="2697" y="24"/>
                  </a:lnTo>
                  <a:lnTo>
                    <a:pt x="2705" y="32"/>
                  </a:lnTo>
                  <a:lnTo>
                    <a:pt x="2713" y="40"/>
                  </a:lnTo>
                  <a:lnTo>
                    <a:pt x="2713" y="48"/>
                  </a:lnTo>
                  <a:lnTo>
                    <a:pt x="2721" y="56"/>
                  </a:lnTo>
                  <a:lnTo>
                    <a:pt x="2729" y="64"/>
                  </a:lnTo>
                  <a:lnTo>
                    <a:pt x="2729" y="72"/>
                  </a:lnTo>
                  <a:lnTo>
                    <a:pt x="2737" y="80"/>
                  </a:lnTo>
                  <a:lnTo>
                    <a:pt x="2737" y="88"/>
                  </a:lnTo>
                  <a:lnTo>
                    <a:pt x="2745" y="96"/>
                  </a:lnTo>
                  <a:lnTo>
                    <a:pt x="2753" y="104"/>
                  </a:lnTo>
                  <a:lnTo>
                    <a:pt x="2753" y="112"/>
                  </a:lnTo>
                  <a:lnTo>
                    <a:pt x="2761" y="120"/>
                  </a:lnTo>
                  <a:lnTo>
                    <a:pt x="2769" y="128"/>
                  </a:lnTo>
                  <a:lnTo>
                    <a:pt x="2769" y="144"/>
                  </a:lnTo>
                  <a:lnTo>
                    <a:pt x="2777" y="152"/>
                  </a:lnTo>
                  <a:lnTo>
                    <a:pt x="2777" y="160"/>
                  </a:lnTo>
                  <a:lnTo>
                    <a:pt x="2785" y="168"/>
                  </a:lnTo>
                  <a:lnTo>
                    <a:pt x="2793" y="184"/>
                  </a:lnTo>
                  <a:lnTo>
                    <a:pt x="2793" y="192"/>
                  </a:lnTo>
                  <a:lnTo>
                    <a:pt x="2801" y="200"/>
                  </a:lnTo>
                  <a:lnTo>
                    <a:pt x="2801" y="216"/>
                  </a:lnTo>
                  <a:lnTo>
                    <a:pt x="2809" y="224"/>
                  </a:lnTo>
                  <a:lnTo>
                    <a:pt x="2818" y="240"/>
                  </a:lnTo>
                  <a:lnTo>
                    <a:pt x="2818" y="248"/>
                  </a:lnTo>
                  <a:lnTo>
                    <a:pt x="2826" y="256"/>
                  </a:lnTo>
                  <a:lnTo>
                    <a:pt x="2834" y="272"/>
                  </a:lnTo>
                  <a:lnTo>
                    <a:pt x="2834" y="280"/>
                  </a:lnTo>
                  <a:lnTo>
                    <a:pt x="2842" y="288"/>
                  </a:lnTo>
                  <a:lnTo>
                    <a:pt x="2842" y="297"/>
                  </a:lnTo>
                  <a:lnTo>
                    <a:pt x="2850" y="313"/>
                  </a:lnTo>
                  <a:lnTo>
                    <a:pt x="2858" y="321"/>
                  </a:lnTo>
                  <a:lnTo>
                    <a:pt x="2858" y="329"/>
                  </a:lnTo>
                  <a:lnTo>
                    <a:pt x="2866" y="337"/>
                  </a:lnTo>
                  <a:lnTo>
                    <a:pt x="2874" y="345"/>
                  </a:lnTo>
                  <a:lnTo>
                    <a:pt x="2874" y="353"/>
                  </a:lnTo>
                  <a:lnTo>
                    <a:pt x="2882" y="369"/>
                  </a:lnTo>
                  <a:lnTo>
                    <a:pt x="2890" y="377"/>
                  </a:lnTo>
                  <a:lnTo>
                    <a:pt x="2898" y="385"/>
                  </a:lnTo>
                  <a:lnTo>
                    <a:pt x="2898" y="393"/>
                  </a:lnTo>
                  <a:lnTo>
                    <a:pt x="2906" y="401"/>
                  </a:lnTo>
                  <a:lnTo>
                    <a:pt x="2914" y="409"/>
                  </a:lnTo>
                  <a:lnTo>
                    <a:pt x="2922" y="417"/>
                  </a:lnTo>
                  <a:lnTo>
                    <a:pt x="2930" y="425"/>
                  </a:lnTo>
                  <a:lnTo>
                    <a:pt x="2938" y="433"/>
                  </a:lnTo>
                  <a:lnTo>
                    <a:pt x="2946" y="433"/>
                  </a:lnTo>
                  <a:lnTo>
                    <a:pt x="2954" y="441"/>
                  </a:lnTo>
                  <a:lnTo>
                    <a:pt x="2962" y="441"/>
                  </a:lnTo>
                  <a:lnTo>
                    <a:pt x="2970" y="441"/>
                  </a:lnTo>
                  <a:lnTo>
                    <a:pt x="2978" y="433"/>
                  </a:lnTo>
                  <a:lnTo>
                    <a:pt x="2986" y="433"/>
                  </a:lnTo>
                  <a:lnTo>
                    <a:pt x="2994" y="425"/>
                  </a:lnTo>
                  <a:lnTo>
                    <a:pt x="3002" y="417"/>
                  </a:lnTo>
                  <a:lnTo>
                    <a:pt x="3010" y="409"/>
                  </a:lnTo>
                  <a:lnTo>
                    <a:pt x="3018" y="409"/>
                  </a:lnTo>
                  <a:lnTo>
                    <a:pt x="3026" y="401"/>
                  </a:lnTo>
                  <a:lnTo>
                    <a:pt x="3026" y="393"/>
                  </a:lnTo>
                  <a:lnTo>
                    <a:pt x="3034" y="385"/>
                  </a:lnTo>
                  <a:lnTo>
                    <a:pt x="3042" y="377"/>
                  </a:lnTo>
                  <a:lnTo>
                    <a:pt x="3042" y="369"/>
                  </a:lnTo>
                  <a:lnTo>
                    <a:pt x="3050" y="361"/>
                  </a:lnTo>
                  <a:lnTo>
                    <a:pt x="3050" y="353"/>
                  </a:lnTo>
                  <a:lnTo>
                    <a:pt x="3058" y="345"/>
                  </a:lnTo>
                  <a:lnTo>
                    <a:pt x="3066" y="337"/>
                  </a:lnTo>
                  <a:lnTo>
                    <a:pt x="3066" y="329"/>
                  </a:lnTo>
                  <a:lnTo>
                    <a:pt x="3074" y="321"/>
                  </a:lnTo>
                  <a:lnTo>
                    <a:pt x="3082" y="305"/>
                  </a:lnTo>
                  <a:lnTo>
                    <a:pt x="3082" y="297"/>
                  </a:lnTo>
                  <a:lnTo>
                    <a:pt x="3090" y="288"/>
                  </a:lnTo>
                  <a:lnTo>
                    <a:pt x="3090" y="280"/>
                  </a:lnTo>
                  <a:lnTo>
                    <a:pt x="3098" y="264"/>
                  </a:lnTo>
                  <a:lnTo>
                    <a:pt x="3106" y="256"/>
                  </a:lnTo>
                  <a:lnTo>
                    <a:pt x="3106" y="248"/>
                  </a:lnTo>
                  <a:lnTo>
                    <a:pt x="3115" y="232"/>
                  </a:lnTo>
                  <a:lnTo>
                    <a:pt x="3115" y="224"/>
                  </a:lnTo>
                </a:path>
              </a:pathLst>
            </a:cu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720" name="Freeform 95">
              <a:extLst>
                <a:ext uri="{FF2B5EF4-FFF2-40B4-BE49-F238E27FC236}">
                  <a16:creationId xmlns:a16="http://schemas.microsoft.com/office/drawing/2014/main" id="{2FD27EF2-9E68-9444-B333-7E3FAD82E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5" y="2078"/>
              <a:ext cx="3115" cy="313"/>
            </a:xfrm>
            <a:custGeom>
              <a:avLst/>
              <a:gdLst>
                <a:gd name="T0" fmla="*/ 40 w 3115"/>
                <a:gd name="T1" fmla="*/ 72 h 313"/>
                <a:gd name="T2" fmla="*/ 96 w 3115"/>
                <a:gd name="T3" fmla="*/ 0 h 313"/>
                <a:gd name="T4" fmla="*/ 161 w 3115"/>
                <a:gd name="T5" fmla="*/ 40 h 313"/>
                <a:gd name="T6" fmla="*/ 209 w 3115"/>
                <a:gd name="T7" fmla="*/ 128 h 313"/>
                <a:gd name="T8" fmla="*/ 257 w 3115"/>
                <a:gd name="T9" fmla="*/ 224 h 313"/>
                <a:gd name="T10" fmla="*/ 305 w 3115"/>
                <a:gd name="T11" fmla="*/ 297 h 313"/>
                <a:gd name="T12" fmla="*/ 377 w 3115"/>
                <a:gd name="T13" fmla="*/ 281 h 313"/>
                <a:gd name="T14" fmla="*/ 425 w 3115"/>
                <a:gd name="T15" fmla="*/ 200 h 313"/>
                <a:gd name="T16" fmla="*/ 474 w 3115"/>
                <a:gd name="T17" fmla="*/ 104 h 313"/>
                <a:gd name="T18" fmla="*/ 522 w 3115"/>
                <a:gd name="T19" fmla="*/ 24 h 313"/>
                <a:gd name="T20" fmla="*/ 594 w 3115"/>
                <a:gd name="T21" fmla="*/ 24 h 313"/>
                <a:gd name="T22" fmla="*/ 642 w 3115"/>
                <a:gd name="T23" fmla="*/ 104 h 313"/>
                <a:gd name="T24" fmla="*/ 690 w 3115"/>
                <a:gd name="T25" fmla="*/ 200 h 313"/>
                <a:gd name="T26" fmla="*/ 738 w 3115"/>
                <a:gd name="T27" fmla="*/ 281 h 313"/>
                <a:gd name="T28" fmla="*/ 803 w 3115"/>
                <a:gd name="T29" fmla="*/ 305 h 313"/>
                <a:gd name="T30" fmla="*/ 851 w 3115"/>
                <a:gd name="T31" fmla="*/ 233 h 313"/>
                <a:gd name="T32" fmla="*/ 899 w 3115"/>
                <a:gd name="T33" fmla="*/ 136 h 313"/>
                <a:gd name="T34" fmla="*/ 947 w 3115"/>
                <a:gd name="T35" fmla="*/ 56 h 313"/>
                <a:gd name="T36" fmla="*/ 1003 w 3115"/>
                <a:gd name="T37" fmla="*/ 0 h 313"/>
                <a:gd name="T38" fmla="*/ 1060 w 3115"/>
                <a:gd name="T39" fmla="*/ 56 h 313"/>
                <a:gd name="T40" fmla="*/ 1108 w 3115"/>
                <a:gd name="T41" fmla="*/ 144 h 313"/>
                <a:gd name="T42" fmla="*/ 1156 w 3115"/>
                <a:gd name="T43" fmla="*/ 233 h 313"/>
                <a:gd name="T44" fmla="*/ 1212 w 3115"/>
                <a:gd name="T45" fmla="*/ 313 h 313"/>
                <a:gd name="T46" fmla="*/ 1284 w 3115"/>
                <a:gd name="T47" fmla="*/ 265 h 313"/>
                <a:gd name="T48" fmla="*/ 1324 w 3115"/>
                <a:gd name="T49" fmla="*/ 184 h 313"/>
                <a:gd name="T50" fmla="*/ 1373 w 3115"/>
                <a:gd name="T51" fmla="*/ 88 h 313"/>
                <a:gd name="T52" fmla="*/ 1429 w 3115"/>
                <a:gd name="T53" fmla="*/ 8 h 313"/>
                <a:gd name="T54" fmla="*/ 1501 w 3115"/>
                <a:gd name="T55" fmla="*/ 40 h 313"/>
                <a:gd name="T56" fmla="*/ 1541 w 3115"/>
                <a:gd name="T57" fmla="*/ 120 h 313"/>
                <a:gd name="T58" fmla="*/ 1589 w 3115"/>
                <a:gd name="T59" fmla="*/ 216 h 313"/>
                <a:gd name="T60" fmla="*/ 1646 w 3115"/>
                <a:gd name="T61" fmla="*/ 297 h 313"/>
                <a:gd name="T62" fmla="*/ 1718 w 3115"/>
                <a:gd name="T63" fmla="*/ 281 h 313"/>
                <a:gd name="T64" fmla="*/ 1766 w 3115"/>
                <a:gd name="T65" fmla="*/ 200 h 313"/>
                <a:gd name="T66" fmla="*/ 1806 w 3115"/>
                <a:gd name="T67" fmla="*/ 104 h 313"/>
                <a:gd name="T68" fmla="*/ 1854 w 3115"/>
                <a:gd name="T69" fmla="*/ 24 h 313"/>
                <a:gd name="T70" fmla="*/ 1926 w 3115"/>
                <a:gd name="T71" fmla="*/ 16 h 313"/>
                <a:gd name="T72" fmla="*/ 1975 w 3115"/>
                <a:gd name="T73" fmla="*/ 96 h 313"/>
                <a:gd name="T74" fmla="*/ 2023 w 3115"/>
                <a:gd name="T75" fmla="*/ 192 h 313"/>
                <a:gd name="T76" fmla="*/ 2063 w 3115"/>
                <a:gd name="T77" fmla="*/ 273 h 313"/>
                <a:gd name="T78" fmla="*/ 2135 w 3115"/>
                <a:gd name="T79" fmla="*/ 305 h 313"/>
                <a:gd name="T80" fmla="*/ 2191 w 3115"/>
                <a:gd name="T81" fmla="*/ 224 h 313"/>
                <a:gd name="T82" fmla="*/ 2240 w 3115"/>
                <a:gd name="T83" fmla="*/ 136 h 313"/>
                <a:gd name="T84" fmla="*/ 2288 w 3115"/>
                <a:gd name="T85" fmla="*/ 48 h 313"/>
                <a:gd name="T86" fmla="*/ 2352 w 3115"/>
                <a:gd name="T87" fmla="*/ 0 h 313"/>
                <a:gd name="T88" fmla="*/ 2416 w 3115"/>
                <a:gd name="T89" fmla="*/ 80 h 313"/>
                <a:gd name="T90" fmla="*/ 2456 w 3115"/>
                <a:gd name="T91" fmla="*/ 168 h 313"/>
                <a:gd name="T92" fmla="*/ 2504 w 3115"/>
                <a:gd name="T93" fmla="*/ 257 h 313"/>
                <a:gd name="T94" fmla="*/ 2561 w 3115"/>
                <a:gd name="T95" fmla="*/ 313 h 313"/>
                <a:gd name="T96" fmla="*/ 2625 w 3115"/>
                <a:gd name="T97" fmla="*/ 257 h 313"/>
                <a:gd name="T98" fmla="*/ 2673 w 3115"/>
                <a:gd name="T99" fmla="*/ 160 h 313"/>
                <a:gd name="T100" fmla="*/ 2713 w 3115"/>
                <a:gd name="T101" fmla="*/ 72 h 313"/>
                <a:gd name="T102" fmla="*/ 2769 w 3115"/>
                <a:gd name="T103" fmla="*/ 8 h 313"/>
                <a:gd name="T104" fmla="*/ 2834 w 3115"/>
                <a:gd name="T105" fmla="*/ 40 h 313"/>
                <a:gd name="T106" fmla="*/ 2882 w 3115"/>
                <a:gd name="T107" fmla="*/ 120 h 313"/>
                <a:gd name="T108" fmla="*/ 2922 w 3115"/>
                <a:gd name="T109" fmla="*/ 216 h 313"/>
                <a:gd name="T110" fmla="*/ 2978 w 3115"/>
                <a:gd name="T111" fmla="*/ 297 h 313"/>
                <a:gd name="T112" fmla="*/ 3050 w 3115"/>
                <a:gd name="T113" fmla="*/ 289 h 313"/>
                <a:gd name="T114" fmla="*/ 3090 w 3115"/>
                <a:gd name="T115" fmla="*/ 216 h 31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115"/>
                <a:gd name="T175" fmla="*/ 0 h 313"/>
                <a:gd name="T176" fmla="*/ 3115 w 3115"/>
                <a:gd name="T177" fmla="*/ 313 h 313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115" h="313">
                  <a:moveTo>
                    <a:pt x="0" y="160"/>
                  </a:moveTo>
                  <a:lnTo>
                    <a:pt x="8" y="144"/>
                  </a:lnTo>
                  <a:lnTo>
                    <a:pt x="8" y="136"/>
                  </a:lnTo>
                  <a:lnTo>
                    <a:pt x="16" y="120"/>
                  </a:lnTo>
                  <a:lnTo>
                    <a:pt x="16" y="112"/>
                  </a:lnTo>
                  <a:lnTo>
                    <a:pt x="24" y="104"/>
                  </a:lnTo>
                  <a:lnTo>
                    <a:pt x="32" y="96"/>
                  </a:lnTo>
                  <a:lnTo>
                    <a:pt x="32" y="80"/>
                  </a:lnTo>
                  <a:lnTo>
                    <a:pt x="40" y="72"/>
                  </a:lnTo>
                  <a:lnTo>
                    <a:pt x="48" y="64"/>
                  </a:lnTo>
                  <a:lnTo>
                    <a:pt x="48" y="56"/>
                  </a:lnTo>
                  <a:lnTo>
                    <a:pt x="56" y="48"/>
                  </a:lnTo>
                  <a:lnTo>
                    <a:pt x="56" y="40"/>
                  </a:lnTo>
                  <a:lnTo>
                    <a:pt x="64" y="32"/>
                  </a:lnTo>
                  <a:lnTo>
                    <a:pt x="72" y="24"/>
                  </a:lnTo>
                  <a:lnTo>
                    <a:pt x="80" y="16"/>
                  </a:lnTo>
                  <a:lnTo>
                    <a:pt x="88" y="8"/>
                  </a:lnTo>
                  <a:lnTo>
                    <a:pt x="96" y="0"/>
                  </a:lnTo>
                  <a:lnTo>
                    <a:pt x="104" y="0"/>
                  </a:lnTo>
                  <a:lnTo>
                    <a:pt x="112" y="0"/>
                  </a:lnTo>
                  <a:lnTo>
                    <a:pt x="120" y="0"/>
                  </a:lnTo>
                  <a:lnTo>
                    <a:pt x="128" y="8"/>
                  </a:lnTo>
                  <a:lnTo>
                    <a:pt x="136" y="16"/>
                  </a:lnTo>
                  <a:lnTo>
                    <a:pt x="144" y="16"/>
                  </a:lnTo>
                  <a:lnTo>
                    <a:pt x="152" y="24"/>
                  </a:lnTo>
                  <a:lnTo>
                    <a:pt x="161" y="32"/>
                  </a:lnTo>
                  <a:lnTo>
                    <a:pt x="161" y="40"/>
                  </a:lnTo>
                  <a:lnTo>
                    <a:pt x="169" y="48"/>
                  </a:lnTo>
                  <a:lnTo>
                    <a:pt x="177" y="56"/>
                  </a:lnTo>
                  <a:lnTo>
                    <a:pt x="177" y="64"/>
                  </a:lnTo>
                  <a:lnTo>
                    <a:pt x="185" y="72"/>
                  </a:lnTo>
                  <a:lnTo>
                    <a:pt x="193" y="88"/>
                  </a:lnTo>
                  <a:lnTo>
                    <a:pt x="193" y="96"/>
                  </a:lnTo>
                  <a:lnTo>
                    <a:pt x="201" y="104"/>
                  </a:lnTo>
                  <a:lnTo>
                    <a:pt x="201" y="112"/>
                  </a:lnTo>
                  <a:lnTo>
                    <a:pt x="209" y="128"/>
                  </a:lnTo>
                  <a:lnTo>
                    <a:pt x="217" y="136"/>
                  </a:lnTo>
                  <a:lnTo>
                    <a:pt x="217" y="144"/>
                  </a:lnTo>
                  <a:lnTo>
                    <a:pt x="225" y="160"/>
                  </a:lnTo>
                  <a:lnTo>
                    <a:pt x="225" y="168"/>
                  </a:lnTo>
                  <a:lnTo>
                    <a:pt x="233" y="176"/>
                  </a:lnTo>
                  <a:lnTo>
                    <a:pt x="241" y="192"/>
                  </a:lnTo>
                  <a:lnTo>
                    <a:pt x="241" y="200"/>
                  </a:lnTo>
                  <a:lnTo>
                    <a:pt x="249" y="208"/>
                  </a:lnTo>
                  <a:lnTo>
                    <a:pt x="257" y="224"/>
                  </a:lnTo>
                  <a:lnTo>
                    <a:pt x="257" y="233"/>
                  </a:lnTo>
                  <a:lnTo>
                    <a:pt x="265" y="241"/>
                  </a:lnTo>
                  <a:lnTo>
                    <a:pt x="265" y="249"/>
                  </a:lnTo>
                  <a:lnTo>
                    <a:pt x="273" y="257"/>
                  </a:lnTo>
                  <a:lnTo>
                    <a:pt x="281" y="265"/>
                  </a:lnTo>
                  <a:lnTo>
                    <a:pt x="281" y="273"/>
                  </a:lnTo>
                  <a:lnTo>
                    <a:pt x="289" y="281"/>
                  </a:lnTo>
                  <a:lnTo>
                    <a:pt x="297" y="289"/>
                  </a:lnTo>
                  <a:lnTo>
                    <a:pt x="305" y="297"/>
                  </a:lnTo>
                  <a:lnTo>
                    <a:pt x="313" y="305"/>
                  </a:lnTo>
                  <a:lnTo>
                    <a:pt x="321" y="313"/>
                  </a:lnTo>
                  <a:lnTo>
                    <a:pt x="329" y="313"/>
                  </a:lnTo>
                  <a:lnTo>
                    <a:pt x="337" y="313"/>
                  </a:lnTo>
                  <a:lnTo>
                    <a:pt x="345" y="313"/>
                  </a:lnTo>
                  <a:lnTo>
                    <a:pt x="353" y="305"/>
                  </a:lnTo>
                  <a:lnTo>
                    <a:pt x="361" y="297"/>
                  </a:lnTo>
                  <a:lnTo>
                    <a:pt x="369" y="289"/>
                  </a:lnTo>
                  <a:lnTo>
                    <a:pt x="377" y="281"/>
                  </a:lnTo>
                  <a:lnTo>
                    <a:pt x="385" y="273"/>
                  </a:lnTo>
                  <a:lnTo>
                    <a:pt x="393" y="265"/>
                  </a:lnTo>
                  <a:lnTo>
                    <a:pt x="393" y="257"/>
                  </a:lnTo>
                  <a:lnTo>
                    <a:pt x="401" y="249"/>
                  </a:lnTo>
                  <a:lnTo>
                    <a:pt x="409" y="241"/>
                  </a:lnTo>
                  <a:lnTo>
                    <a:pt x="409" y="224"/>
                  </a:lnTo>
                  <a:lnTo>
                    <a:pt x="417" y="216"/>
                  </a:lnTo>
                  <a:lnTo>
                    <a:pt x="425" y="208"/>
                  </a:lnTo>
                  <a:lnTo>
                    <a:pt x="425" y="200"/>
                  </a:lnTo>
                  <a:lnTo>
                    <a:pt x="433" y="184"/>
                  </a:lnTo>
                  <a:lnTo>
                    <a:pt x="433" y="176"/>
                  </a:lnTo>
                  <a:lnTo>
                    <a:pt x="441" y="168"/>
                  </a:lnTo>
                  <a:lnTo>
                    <a:pt x="449" y="152"/>
                  </a:lnTo>
                  <a:lnTo>
                    <a:pt x="449" y="144"/>
                  </a:lnTo>
                  <a:lnTo>
                    <a:pt x="458" y="128"/>
                  </a:lnTo>
                  <a:lnTo>
                    <a:pt x="466" y="120"/>
                  </a:lnTo>
                  <a:lnTo>
                    <a:pt x="466" y="112"/>
                  </a:lnTo>
                  <a:lnTo>
                    <a:pt x="474" y="104"/>
                  </a:lnTo>
                  <a:lnTo>
                    <a:pt x="474" y="88"/>
                  </a:lnTo>
                  <a:lnTo>
                    <a:pt x="482" y="80"/>
                  </a:lnTo>
                  <a:lnTo>
                    <a:pt x="490" y="72"/>
                  </a:lnTo>
                  <a:lnTo>
                    <a:pt x="490" y="64"/>
                  </a:lnTo>
                  <a:lnTo>
                    <a:pt x="498" y="56"/>
                  </a:lnTo>
                  <a:lnTo>
                    <a:pt x="498" y="48"/>
                  </a:lnTo>
                  <a:lnTo>
                    <a:pt x="506" y="40"/>
                  </a:lnTo>
                  <a:lnTo>
                    <a:pt x="514" y="32"/>
                  </a:lnTo>
                  <a:lnTo>
                    <a:pt x="522" y="24"/>
                  </a:lnTo>
                  <a:lnTo>
                    <a:pt x="530" y="16"/>
                  </a:lnTo>
                  <a:lnTo>
                    <a:pt x="538" y="8"/>
                  </a:lnTo>
                  <a:lnTo>
                    <a:pt x="546" y="0"/>
                  </a:lnTo>
                  <a:lnTo>
                    <a:pt x="554" y="0"/>
                  </a:lnTo>
                  <a:lnTo>
                    <a:pt x="562" y="0"/>
                  </a:lnTo>
                  <a:lnTo>
                    <a:pt x="570" y="0"/>
                  </a:lnTo>
                  <a:lnTo>
                    <a:pt x="578" y="8"/>
                  </a:lnTo>
                  <a:lnTo>
                    <a:pt x="586" y="16"/>
                  </a:lnTo>
                  <a:lnTo>
                    <a:pt x="594" y="24"/>
                  </a:lnTo>
                  <a:lnTo>
                    <a:pt x="602" y="32"/>
                  </a:lnTo>
                  <a:lnTo>
                    <a:pt x="610" y="40"/>
                  </a:lnTo>
                  <a:lnTo>
                    <a:pt x="618" y="48"/>
                  </a:lnTo>
                  <a:lnTo>
                    <a:pt x="618" y="56"/>
                  </a:lnTo>
                  <a:lnTo>
                    <a:pt x="626" y="64"/>
                  </a:lnTo>
                  <a:lnTo>
                    <a:pt x="634" y="80"/>
                  </a:lnTo>
                  <a:lnTo>
                    <a:pt x="634" y="88"/>
                  </a:lnTo>
                  <a:lnTo>
                    <a:pt x="642" y="96"/>
                  </a:lnTo>
                  <a:lnTo>
                    <a:pt x="642" y="104"/>
                  </a:lnTo>
                  <a:lnTo>
                    <a:pt x="650" y="120"/>
                  </a:lnTo>
                  <a:lnTo>
                    <a:pt x="658" y="128"/>
                  </a:lnTo>
                  <a:lnTo>
                    <a:pt x="658" y="136"/>
                  </a:lnTo>
                  <a:lnTo>
                    <a:pt x="666" y="152"/>
                  </a:lnTo>
                  <a:lnTo>
                    <a:pt x="674" y="160"/>
                  </a:lnTo>
                  <a:lnTo>
                    <a:pt x="674" y="168"/>
                  </a:lnTo>
                  <a:lnTo>
                    <a:pt x="682" y="184"/>
                  </a:lnTo>
                  <a:lnTo>
                    <a:pt x="682" y="192"/>
                  </a:lnTo>
                  <a:lnTo>
                    <a:pt x="690" y="200"/>
                  </a:lnTo>
                  <a:lnTo>
                    <a:pt x="698" y="216"/>
                  </a:lnTo>
                  <a:lnTo>
                    <a:pt x="698" y="224"/>
                  </a:lnTo>
                  <a:lnTo>
                    <a:pt x="706" y="233"/>
                  </a:lnTo>
                  <a:lnTo>
                    <a:pt x="706" y="241"/>
                  </a:lnTo>
                  <a:lnTo>
                    <a:pt x="714" y="249"/>
                  </a:lnTo>
                  <a:lnTo>
                    <a:pt x="722" y="257"/>
                  </a:lnTo>
                  <a:lnTo>
                    <a:pt x="722" y="265"/>
                  </a:lnTo>
                  <a:lnTo>
                    <a:pt x="730" y="273"/>
                  </a:lnTo>
                  <a:lnTo>
                    <a:pt x="738" y="281"/>
                  </a:lnTo>
                  <a:lnTo>
                    <a:pt x="738" y="289"/>
                  </a:lnTo>
                  <a:lnTo>
                    <a:pt x="746" y="297"/>
                  </a:lnTo>
                  <a:lnTo>
                    <a:pt x="755" y="305"/>
                  </a:lnTo>
                  <a:lnTo>
                    <a:pt x="763" y="305"/>
                  </a:lnTo>
                  <a:lnTo>
                    <a:pt x="771" y="313"/>
                  </a:lnTo>
                  <a:lnTo>
                    <a:pt x="779" y="313"/>
                  </a:lnTo>
                  <a:lnTo>
                    <a:pt x="787" y="313"/>
                  </a:lnTo>
                  <a:lnTo>
                    <a:pt x="795" y="305"/>
                  </a:lnTo>
                  <a:lnTo>
                    <a:pt x="803" y="305"/>
                  </a:lnTo>
                  <a:lnTo>
                    <a:pt x="811" y="297"/>
                  </a:lnTo>
                  <a:lnTo>
                    <a:pt x="819" y="289"/>
                  </a:lnTo>
                  <a:lnTo>
                    <a:pt x="827" y="281"/>
                  </a:lnTo>
                  <a:lnTo>
                    <a:pt x="827" y="273"/>
                  </a:lnTo>
                  <a:lnTo>
                    <a:pt x="835" y="265"/>
                  </a:lnTo>
                  <a:lnTo>
                    <a:pt x="843" y="265"/>
                  </a:lnTo>
                  <a:lnTo>
                    <a:pt x="843" y="249"/>
                  </a:lnTo>
                  <a:lnTo>
                    <a:pt x="851" y="241"/>
                  </a:lnTo>
                  <a:lnTo>
                    <a:pt x="851" y="233"/>
                  </a:lnTo>
                  <a:lnTo>
                    <a:pt x="859" y="224"/>
                  </a:lnTo>
                  <a:lnTo>
                    <a:pt x="867" y="216"/>
                  </a:lnTo>
                  <a:lnTo>
                    <a:pt x="867" y="208"/>
                  </a:lnTo>
                  <a:lnTo>
                    <a:pt x="875" y="192"/>
                  </a:lnTo>
                  <a:lnTo>
                    <a:pt x="875" y="184"/>
                  </a:lnTo>
                  <a:lnTo>
                    <a:pt x="883" y="176"/>
                  </a:lnTo>
                  <a:lnTo>
                    <a:pt x="891" y="160"/>
                  </a:lnTo>
                  <a:lnTo>
                    <a:pt x="891" y="152"/>
                  </a:lnTo>
                  <a:lnTo>
                    <a:pt x="899" y="136"/>
                  </a:lnTo>
                  <a:lnTo>
                    <a:pt x="907" y="128"/>
                  </a:lnTo>
                  <a:lnTo>
                    <a:pt x="907" y="120"/>
                  </a:lnTo>
                  <a:lnTo>
                    <a:pt x="915" y="112"/>
                  </a:lnTo>
                  <a:lnTo>
                    <a:pt x="915" y="96"/>
                  </a:lnTo>
                  <a:lnTo>
                    <a:pt x="923" y="88"/>
                  </a:lnTo>
                  <a:lnTo>
                    <a:pt x="931" y="80"/>
                  </a:lnTo>
                  <a:lnTo>
                    <a:pt x="931" y="72"/>
                  </a:lnTo>
                  <a:lnTo>
                    <a:pt x="939" y="64"/>
                  </a:lnTo>
                  <a:lnTo>
                    <a:pt x="947" y="56"/>
                  </a:lnTo>
                  <a:lnTo>
                    <a:pt x="947" y="48"/>
                  </a:lnTo>
                  <a:lnTo>
                    <a:pt x="955" y="40"/>
                  </a:lnTo>
                  <a:lnTo>
                    <a:pt x="955" y="32"/>
                  </a:lnTo>
                  <a:lnTo>
                    <a:pt x="963" y="24"/>
                  </a:lnTo>
                  <a:lnTo>
                    <a:pt x="971" y="16"/>
                  </a:lnTo>
                  <a:lnTo>
                    <a:pt x="979" y="8"/>
                  </a:lnTo>
                  <a:lnTo>
                    <a:pt x="987" y="8"/>
                  </a:lnTo>
                  <a:lnTo>
                    <a:pt x="995" y="0"/>
                  </a:lnTo>
                  <a:lnTo>
                    <a:pt x="1003" y="0"/>
                  </a:lnTo>
                  <a:lnTo>
                    <a:pt x="1011" y="0"/>
                  </a:lnTo>
                  <a:lnTo>
                    <a:pt x="1019" y="8"/>
                  </a:lnTo>
                  <a:lnTo>
                    <a:pt x="1027" y="8"/>
                  </a:lnTo>
                  <a:lnTo>
                    <a:pt x="1035" y="16"/>
                  </a:lnTo>
                  <a:lnTo>
                    <a:pt x="1043" y="24"/>
                  </a:lnTo>
                  <a:lnTo>
                    <a:pt x="1052" y="32"/>
                  </a:lnTo>
                  <a:lnTo>
                    <a:pt x="1052" y="40"/>
                  </a:lnTo>
                  <a:lnTo>
                    <a:pt x="1060" y="48"/>
                  </a:lnTo>
                  <a:lnTo>
                    <a:pt x="1060" y="56"/>
                  </a:lnTo>
                  <a:lnTo>
                    <a:pt x="1068" y="64"/>
                  </a:lnTo>
                  <a:lnTo>
                    <a:pt x="1076" y="72"/>
                  </a:lnTo>
                  <a:lnTo>
                    <a:pt x="1076" y="80"/>
                  </a:lnTo>
                  <a:lnTo>
                    <a:pt x="1084" y="88"/>
                  </a:lnTo>
                  <a:lnTo>
                    <a:pt x="1084" y="96"/>
                  </a:lnTo>
                  <a:lnTo>
                    <a:pt x="1092" y="112"/>
                  </a:lnTo>
                  <a:lnTo>
                    <a:pt x="1100" y="120"/>
                  </a:lnTo>
                  <a:lnTo>
                    <a:pt x="1100" y="128"/>
                  </a:lnTo>
                  <a:lnTo>
                    <a:pt x="1108" y="144"/>
                  </a:lnTo>
                  <a:lnTo>
                    <a:pt x="1116" y="152"/>
                  </a:lnTo>
                  <a:lnTo>
                    <a:pt x="1116" y="160"/>
                  </a:lnTo>
                  <a:lnTo>
                    <a:pt x="1124" y="176"/>
                  </a:lnTo>
                  <a:lnTo>
                    <a:pt x="1124" y="184"/>
                  </a:lnTo>
                  <a:lnTo>
                    <a:pt x="1132" y="192"/>
                  </a:lnTo>
                  <a:lnTo>
                    <a:pt x="1140" y="208"/>
                  </a:lnTo>
                  <a:lnTo>
                    <a:pt x="1140" y="216"/>
                  </a:lnTo>
                  <a:lnTo>
                    <a:pt x="1148" y="224"/>
                  </a:lnTo>
                  <a:lnTo>
                    <a:pt x="1156" y="233"/>
                  </a:lnTo>
                  <a:lnTo>
                    <a:pt x="1156" y="241"/>
                  </a:lnTo>
                  <a:lnTo>
                    <a:pt x="1164" y="257"/>
                  </a:lnTo>
                  <a:lnTo>
                    <a:pt x="1164" y="265"/>
                  </a:lnTo>
                  <a:lnTo>
                    <a:pt x="1172" y="273"/>
                  </a:lnTo>
                  <a:lnTo>
                    <a:pt x="1180" y="281"/>
                  </a:lnTo>
                  <a:lnTo>
                    <a:pt x="1188" y="289"/>
                  </a:lnTo>
                  <a:lnTo>
                    <a:pt x="1196" y="297"/>
                  </a:lnTo>
                  <a:lnTo>
                    <a:pt x="1204" y="305"/>
                  </a:lnTo>
                  <a:lnTo>
                    <a:pt x="1212" y="313"/>
                  </a:lnTo>
                  <a:lnTo>
                    <a:pt x="1220" y="313"/>
                  </a:lnTo>
                  <a:lnTo>
                    <a:pt x="1228" y="313"/>
                  </a:lnTo>
                  <a:lnTo>
                    <a:pt x="1236" y="313"/>
                  </a:lnTo>
                  <a:lnTo>
                    <a:pt x="1244" y="305"/>
                  </a:lnTo>
                  <a:lnTo>
                    <a:pt x="1252" y="297"/>
                  </a:lnTo>
                  <a:lnTo>
                    <a:pt x="1260" y="289"/>
                  </a:lnTo>
                  <a:lnTo>
                    <a:pt x="1268" y="281"/>
                  </a:lnTo>
                  <a:lnTo>
                    <a:pt x="1276" y="273"/>
                  </a:lnTo>
                  <a:lnTo>
                    <a:pt x="1284" y="265"/>
                  </a:lnTo>
                  <a:lnTo>
                    <a:pt x="1284" y="257"/>
                  </a:lnTo>
                  <a:lnTo>
                    <a:pt x="1292" y="249"/>
                  </a:lnTo>
                  <a:lnTo>
                    <a:pt x="1292" y="241"/>
                  </a:lnTo>
                  <a:lnTo>
                    <a:pt x="1300" y="233"/>
                  </a:lnTo>
                  <a:lnTo>
                    <a:pt x="1308" y="224"/>
                  </a:lnTo>
                  <a:lnTo>
                    <a:pt x="1308" y="216"/>
                  </a:lnTo>
                  <a:lnTo>
                    <a:pt x="1316" y="200"/>
                  </a:lnTo>
                  <a:lnTo>
                    <a:pt x="1324" y="192"/>
                  </a:lnTo>
                  <a:lnTo>
                    <a:pt x="1324" y="184"/>
                  </a:lnTo>
                  <a:lnTo>
                    <a:pt x="1332" y="168"/>
                  </a:lnTo>
                  <a:lnTo>
                    <a:pt x="1332" y="160"/>
                  </a:lnTo>
                  <a:lnTo>
                    <a:pt x="1341" y="152"/>
                  </a:lnTo>
                  <a:lnTo>
                    <a:pt x="1349" y="136"/>
                  </a:lnTo>
                  <a:lnTo>
                    <a:pt x="1349" y="128"/>
                  </a:lnTo>
                  <a:lnTo>
                    <a:pt x="1357" y="120"/>
                  </a:lnTo>
                  <a:lnTo>
                    <a:pt x="1357" y="104"/>
                  </a:lnTo>
                  <a:lnTo>
                    <a:pt x="1365" y="96"/>
                  </a:lnTo>
                  <a:lnTo>
                    <a:pt x="1373" y="88"/>
                  </a:lnTo>
                  <a:lnTo>
                    <a:pt x="1373" y="80"/>
                  </a:lnTo>
                  <a:lnTo>
                    <a:pt x="1381" y="64"/>
                  </a:lnTo>
                  <a:lnTo>
                    <a:pt x="1389" y="56"/>
                  </a:lnTo>
                  <a:lnTo>
                    <a:pt x="1389" y="48"/>
                  </a:lnTo>
                  <a:lnTo>
                    <a:pt x="1397" y="40"/>
                  </a:lnTo>
                  <a:lnTo>
                    <a:pt x="1405" y="32"/>
                  </a:lnTo>
                  <a:lnTo>
                    <a:pt x="1413" y="24"/>
                  </a:lnTo>
                  <a:lnTo>
                    <a:pt x="1421" y="16"/>
                  </a:lnTo>
                  <a:lnTo>
                    <a:pt x="1429" y="8"/>
                  </a:lnTo>
                  <a:lnTo>
                    <a:pt x="1437" y="0"/>
                  </a:lnTo>
                  <a:lnTo>
                    <a:pt x="1445" y="0"/>
                  </a:lnTo>
                  <a:lnTo>
                    <a:pt x="1453" y="0"/>
                  </a:lnTo>
                  <a:lnTo>
                    <a:pt x="1461" y="8"/>
                  </a:lnTo>
                  <a:lnTo>
                    <a:pt x="1469" y="8"/>
                  </a:lnTo>
                  <a:lnTo>
                    <a:pt x="1477" y="16"/>
                  </a:lnTo>
                  <a:lnTo>
                    <a:pt x="1485" y="24"/>
                  </a:lnTo>
                  <a:lnTo>
                    <a:pt x="1493" y="32"/>
                  </a:lnTo>
                  <a:lnTo>
                    <a:pt x="1501" y="40"/>
                  </a:lnTo>
                  <a:lnTo>
                    <a:pt x="1501" y="48"/>
                  </a:lnTo>
                  <a:lnTo>
                    <a:pt x="1509" y="56"/>
                  </a:lnTo>
                  <a:lnTo>
                    <a:pt x="1517" y="64"/>
                  </a:lnTo>
                  <a:lnTo>
                    <a:pt x="1517" y="72"/>
                  </a:lnTo>
                  <a:lnTo>
                    <a:pt x="1525" y="80"/>
                  </a:lnTo>
                  <a:lnTo>
                    <a:pt x="1533" y="88"/>
                  </a:lnTo>
                  <a:lnTo>
                    <a:pt x="1533" y="104"/>
                  </a:lnTo>
                  <a:lnTo>
                    <a:pt x="1541" y="112"/>
                  </a:lnTo>
                  <a:lnTo>
                    <a:pt x="1541" y="120"/>
                  </a:lnTo>
                  <a:lnTo>
                    <a:pt x="1549" y="136"/>
                  </a:lnTo>
                  <a:lnTo>
                    <a:pt x="1557" y="144"/>
                  </a:lnTo>
                  <a:lnTo>
                    <a:pt x="1557" y="152"/>
                  </a:lnTo>
                  <a:lnTo>
                    <a:pt x="1565" y="168"/>
                  </a:lnTo>
                  <a:lnTo>
                    <a:pt x="1565" y="176"/>
                  </a:lnTo>
                  <a:lnTo>
                    <a:pt x="1573" y="184"/>
                  </a:lnTo>
                  <a:lnTo>
                    <a:pt x="1581" y="200"/>
                  </a:lnTo>
                  <a:lnTo>
                    <a:pt x="1581" y="208"/>
                  </a:lnTo>
                  <a:lnTo>
                    <a:pt x="1589" y="216"/>
                  </a:lnTo>
                  <a:lnTo>
                    <a:pt x="1597" y="224"/>
                  </a:lnTo>
                  <a:lnTo>
                    <a:pt x="1597" y="241"/>
                  </a:lnTo>
                  <a:lnTo>
                    <a:pt x="1605" y="249"/>
                  </a:lnTo>
                  <a:lnTo>
                    <a:pt x="1605" y="257"/>
                  </a:lnTo>
                  <a:lnTo>
                    <a:pt x="1613" y="265"/>
                  </a:lnTo>
                  <a:lnTo>
                    <a:pt x="1621" y="273"/>
                  </a:lnTo>
                  <a:lnTo>
                    <a:pt x="1629" y="281"/>
                  </a:lnTo>
                  <a:lnTo>
                    <a:pt x="1638" y="289"/>
                  </a:lnTo>
                  <a:lnTo>
                    <a:pt x="1646" y="297"/>
                  </a:lnTo>
                  <a:lnTo>
                    <a:pt x="1654" y="305"/>
                  </a:lnTo>
                  <a:lnTo>
                    <a:pt x="1662" y="313"/>
                  </a:lnTo>
                  <a:lnTo>
                    <a:pt x="1670" y="313"/>
                  </a:lnTo>
                  <a:lnTo>
                    <a:pt x="1678" y="313"/>
                  </a:lnTo>
                  <a:lnTo>
                    <a:pt x="1686" y="305"/>
                  </a:lnTo>
                  <a:lnTo>
                    <a:pt x="1694" y="305"/>
                  </a:lnTo>
                  <a:lnTo>
                    <a:pt x="1702" y="297"/>
                  </a:lnTo>
                  <a:lnTo>
                    <a:pt x="1710" y="289"/>
                  </a:lnTo>
                  <a:lnTo>
                    <a:pt x="1718" y="281"/>
                  </a:lnTo>
                  <a:lnTo>
                    <a:pt x="1726" y="273"/>
                  </a:lnTo>
                  <a:lnTo>
                    <a:pt x="1726" y="265"/>
                  </a:lnTo>
                  <a:lnTo>
                    <a:pt x="1734" y="257"/>
                  </a:lnTo>
                  <a:lnTo>
                    <a:pt x="1742" y="249"/>
                  </a:lnTo>
                  <a:lnTo>
                    <a:pt x="1742" y="241"/>
                  </a:lnTo>
                  <a:lnTo>
                    <a:pt x="1750" y="233"/>
                  </a:lnTo>
                  <a:lnTo>
                    <a:pt x="1750" y="216"/>
                  </a:lnTo>
                  <a:lnTo>
                    <a:pt x="1758" y="208"/>
                  </a:lnTo>
                  <a:lnTo>
                    <a:pt x="1766" y="200"/>
                  </a:lnTo>
                  <a:lnTo>
                    <a:pt x="1766" y="192"/>
                  </a:lnTo>
                  <a:lnTo>
                    <a:pt x="1774" y="176"/>
                  </a:lnTo>
                  <a:lnTo>
                    <a:pt x="1774" y="168"/>
                  </a:lnTo>
                  <a:lnTo>
                    <a:pt x="1782" y="160"/>
                  </a:lnTo>
                  <a:lnTo>
                    <a:pt x="1790" y="144"/>
                  </a:lnTo>
                  <a:lnTo>
                    <a:pt x="1790" y="136"/>
                  </a:lnTo>
                  <a:lnTo>
                    <a:pt x="1798" y="128"/>
                  </a:lnTo>
                  <a:lnTo>
                    <a:pt x="1806" y="112"/>
                  </a:lnTo>
                  <a:lnTo>
                    <a:pt x="1806" y="104"/>
                  </a:lnTo>
                  <a:lnTo>
                    <a:pt x="1814" y="96"/>
                  </a:lnTo>
                  <a:lnTo>
                    <a:pt x="1814" y="80"/>
                  </a:lnTo>
                  <a:lnTo>
                    <a:pt x="1822" y="72"/>
                  </a:lnTo>
                  <a:lnTo>
                    <a:pt x="1830" y="64"/>
                  </a:lnTo>
                  <a:lnTo>
                    <a:pt x="1830" y="56"/>
                  </a:lnTo>
                  <a:lnTo>
                    <a:pt x="1838" y="48"/>
                  </a:lnTo>
                  <a:lnTo>
                    <a:pt x="1838" y="40"/>
                  </a:lnTo>
                  <a:lnTo>
                    <a:pt x="1846" y="32"/>
                  </a:lnTo>
                  <a:lnTo>
                    <a:pt x="1854" y="24"/>
                  </a:lnTo>
                  <a:lnTo>
                    <a:pt x="1862" y="16"/>
                  </a:lnTo>
                  <a:lnTo>
                    <a:pt x="1870" y="8"/>
                  </a:lnTo>
                  <a:lnTo>
                    <a:pt x="1878" y="0"/>
                  </a:lnTo>
                  <a:lnTo>
                    <a:pt x="1886" y="0"/>
                  </a:lnTo>
                  <a:lnTo>
                    <a:pt x="1894" y="0"/>
                  </a:lnTo>
                  <a:lnTo>
                    <a:pt x="1902" y="0"/>
                  </a:lnTo>
                  <a:lnTo>
                    <a:pt x="1910" y="8"/>
                  </a:lnTo>
                  <a:lnTo>
                    <a:pt x="1918" y="16"/>
                  </a:lnTo>
                  <a:lnTo>
                    <a:pt x="1926" y="16"/>
                  </a:lnTo>
                  <a:lnTo>
                    <a:pt x="1935" y="24"/>
                  </a:lnTo>
                  <a:lnTo>
                    <a:pt x="1943" y="32"/>
                  </a:lnTo>
                  <a:lnTo>
                    <a:pt x="1943" y="40"/>
                  </a:lnTo>
                  <a:lnTo>
                    <a:pt x="1951" y="48"/>
                  </a:lnTo>
                  <a:lnTo>
                    <a:pt x="1959" y="56"/>
                  </a:lnTo>
                  <a:lnTo>
                    <a:pt x="1959" y="64"/>
                  </a:lnTo>
                  <a:lnTo>
                    <a:pt x="1967" y="72"/>
                  </a:lnTo>
                  <a:lnTo>
                    <a:pt x="1975" y="80"/>
                  </a:lnTo>
                  <a:lnTo>
                    <a:pt x="1975" y="96"/>
                  </a:lnTo>
                  <a:lnTo>
                    <a:pt x="1983" y="104"/>
                  </a:lnTo>
                  <a:lnTo>
                    <a:pt x="1983" y="112"/>
                  </a:lnTo>
                  <a:lnTo>
                    <a:pt x="1991" y="128"/>
                  </a:lnTo>
                  <a:lnTo>
                    <a:pt x="1999" y="136"/>
                  </a:lnTo>
                  <a:lnTo>
                    <a:pt x="1999" y="144"/>
                  </a:lnTo>
                  <a:lnTo>
                    <a:pt x="2007" y="160"/>
                  </a:lnTo>
                  <a:lnTo>
                    <a:pt x="2015" y="168"/>
                  </a:lnTo>
                  <a:lnTo>
                    <a:pt x="2015" y="176"/>
                  </a:lnTo>
                  <a:lnTo>
                    <a:pt x="2023" y="192"/>
                  </a:lnTo>
                  <a:lnTo>
                    <a:pt x="2023" y="200"/>
                  </a:lnTo>
                  <a:lnTo>
                    <a:pt x="2031" y="208"/>
                  </a:lnTo>
                  <a:lnTo>
                    <a:pt x="2039" y="224"/>
                  </a:lnTo>
                  <a:lnTo>
                    <a:pt x="2039" y="233"/>
                  </a:lnTo>
                  <a:lnTo>
                    <a:pt x="2047" y="241"/>
                  </a:lnTo>
                  <a:lnTo>
                    <a:pt x="2047" y="249"/>
                  </a:lnTo>
                  <a:lnTo>
                    <a:pt x="2055" y="257"/>
                  </a:lnTo>
                  <a:lnTo>
                    <a:pt x="2063" y="265"/>
                  </a:lnTo>
                  <a:lnTo>
                    <a:pt x="2063" y="273"/>
                  </a:lnTo>
                  <a:lnTo>
                    <a:pt x="2071" y="281"/>
                  </a:lnTo>
                  <a:lnTo>
                    <a:pt x="2079" y="289"/>
                  </a:lnTo>
                  <a:lnTo>
                    <a:pt x="2087" y="297"/>
                  </a:lnTo>
                  <a:lnTo>
                    <a:pt x="2095" y="305"/>
                  </a:lnTo>
                  <a:lnTo>
                    <a:pt x="2103" y="313"/>
                  </a:lnTo>
                  <a:lnTo>
                    <a:pt x="2111" y="313"/>
                  </a:lnTo>
                  <a:lnTo>
                    <a:pt x="2119" y="313"/>
                  </a:lnTo>
                  <a:lnTo>
                    <a:pt x="2127" y="313"/>
                  </a:lnTo>
                  <a:lnTo>
                    <a:pt x="2135" y="305"/>
                  </a:lnTo>
                  <a:lnTo>
                    <a:pt x="2143" y="297"/>
                  </a:lnTo>
                  <a:lnTo>
                    <a:pt x="2151" y="289"/>
                  </a:lnTo>
                  <a:lnTo>
                    <a:pt x="2159" y="281"/>
                  </a:lnTo>
                  <a:lnTo>
                    <a:pt x="2167" y="273"/>
                  </a:lnTo>
                  <a:lnTo>
                    <a:pt x="2175" y="265"/>
                  </a:lnTo>
                  <a:lnTo>
                    <a:pt x="2183" y="257"/>
                  </a:lnTo>
                  <a:lnTo>
                    <a:pt x="2183" y="249"/>
                  </a:lnTo>
                  <a:lnTo>
                    <a:pt x="2191" y="241"/>
                  </a:lnTo>
                  <a:lnTo>
                    <a:pt x="2191" y="224"/>
                  </a:lnTo>
                  <a:lnTo>
                    <a:pt x="2199" y="216"/>
                  </a:lnTo>
                  <a:lnTo>
                    <a:pt x="2207" y="208"/>
                  </a:lnTo>
                  <a:lnTo>
                    <a:pt x="2207" y="200"/>
                  </a:lnTo>
                  <a:lnTo>
                    <a:pt x="2215" y="184"/>
                  </a:lnTo>
                  <a:lnTo>
                    <a:pt x="2224" y="176"/>
                  </a:lnTo>
                  <a:lnTo>
                    <a:pt x="2224" y="168"/>
                  </a:lnTo>
                  <a:lnTo>
                    <a:pt x="2232" y="152"/>
                  </a:lnTo>
                  <a:lnTo>
                    <a:pt x="2232" y="144"/>
                  </a:lnTo>
                  <a:lnTo>
                    <a:pt x="2240" y="136"/>
                  </a:lnTo>
                  <a:lnTo>
                    <a:pt x="2248" y="120"/>
                  </a:lnTo>
                  <a:lnTo>
                    <a:pt x="2248" y="112"/>
                  </a:lnTo>
                  <a:lnTo>
                    <a:pt x="2256" y="104"/>
                  </a:lnTo>
                  <a:lnTo>
                    <a:pt x="2256" y="88"/>
                  </a:lnTo>
                  <a:lnTo>
                    <a:pt x="2264" y="80"/>
                  </a:lnTo>
                  <a:lnTo>
                    <a:pt x="2272" y="72"/>
                  </a:lnTo>
                  <a:lnTo>
                    <a:pt x="2272" y="64"/>
                  </a:lnTo>
                  <a:lnTo>
                    <a:pt x="2280" y="56"/>
                  </a:lnTo>
                  <a:lnTo>
                    <a:pt x="2288" y="48"/>
                  </a:lnTo>
                  <a:lnTo>
                    <a:pt x="2288" y="40"/>
                  </a:lnTo>
                  <a:lnTo>
                    <a:pt x="2296" y="32"/>
                  </a:lnTo>
                  <a:lnTo>
                    <a:pt x="2304" y="24"/>
                  </a:lnTo>
                  <a:lnTo>
                    <a:pt x="2312" y="16"/>
                  </a:lnTo>
                  <a:lnTo>
                    <a:pt x="2320" y="8"/>
                  </a:lnTo>
                  <a:lnTo>
                    <a:pt x="2328" y="0"/>
                  </a:lnTo>
                  <a:lnTo>
                    <a:pt x="2336" y="0"/>
                  </a:lnTo>
                  <a:lnTo>
                    <a:pt x="2344" y="0"/>
                  </a:lnTo>
                  <a:lnTo>
                    <a:pt x="2352" y="0"/>
                  </a:lnTo>
                  <a:lnTo>
                    <a:pt x="2360" y="8"/>
                  </a:lnTo>
                  <a:lnTo>
                    <a:pt x="2368" y="16"/>
                  </a:lnTo>
                  <a:lnTo>
                    <a:pt x="2376" y="24"/>
                  </a:lnTo>
                  <a:lnTo>
                    <a:pt x="2384" y="32"/>
                  </a:lnTo>
                  <a:lnTo>
                    <a:pt x="2392" y="40"/>
                  </a:lnTo>
                  <a:lnTo>
                    <a:pt x="2400" y="48"/>
                  </a:lnTo>
                  <a:lnTo>
                    <a:pt x="2400" y="56"/>
                  </a:lnTo>
                  <a:lnTo>
                    <a:pt x="2408" y="64"/>
                  </a:lnTo>
                  <a:lnTo>
                    <a:pt x="2416" y="80"/>
                  </a:lnTo>
                  <a:lnTo>
                    <a:pt x="2416" y="88"/>
                  </a:lnTo>
                  <a:lnTo>
                    <a:pt x="2424" y="96"/>
                  </a:lnTo>
                  <a:lnTo>
                    <a:pt x="2424" y="104"/>
                  </a:lnTo>
                  <a:lnTo>
                    <a:pt x="2432" y="120"/>
                  </a:lnTo>
                  <a:lnTo>
                    <a:pt x="2440" y="128"/>
                  </a:lnTo>
                  <a:lnTo>
                    <a:pt x="2440" y="136"/>
                  </a:lnTo>
                  <a:lnTo>
                    <a:pt x="2448" y="152"/>
                  </a:lnTo>
                  <a:lnTo>
                    <a:pt x="2456" y="160"/>
                  </a:lnTo>
                  <a:lnTo>
                    <a:pt x="2456" y="168"/>
                  </a:lnTo>
                  <a:lnTo>
                    <a:pt x="2464" y="184"/>
                  </a:lnTo>
                  <a:lnTo>
                    <a:pt x="2464" y="192"/>
                  </a:lnTo>
                  <a:lnTo>
                    <a:pt x="2472" y="200"/>
                  </a:lnTo>
                  <a:lnTo>
                    <a:pt x="2480" y="216"/>
                  </a:lnTo>
                  <a:lnTo>
                    <a:pt x="2480" y="224"/>
                  </a:lnTo>
                  <a:lnTo>
                    <a:pt x="2488" y="233"/>
                  </a:lnTo>
                  <a:lnTo>
                    <a:pt x="2496" y="241"/>
                  </a:lnTo>
                  <a:lnTo>
                    <a:pt x="2496" y="249"/>
                  </a:lnTo>
                  <a:lnTo>
                    <a:pt x="2504" y="257"/>
                  </a:lnTo>
                  <a:lnTo>
                    <a:pt x="2504" y="265"/>
                  </a:lnTo>
                  <a:lnTo>
                    <a:pt x="2512" y="273"/>
                  </a:lnTo>
                  <a:lnTo>
                    <a:pt x="2521" y="281"/>
                  </a:lnTo>
                  <a:lnTo>
                    <a:pt x="2521" y="289"/>
                  </a:lnTo>
                  <a:lnTo>
                    <a:pt x="2529" y="297"/>
                  </a:lnTo>
                  <a:lnTo>
                    <a:pt x="2537" y="305"/>
                  </a:lnTo>
                  <a:lnTo>
                    <a:pt x="2545" y="305"/>
                  </a:lnTo>
                  <a:lnTo>
                    <a:pt x="2553" y="313"/>
                  </a:lnTo>
                  <a:lnTo>
                    <a:pt x="2561" y="313"/>
                  </a:lnTo>
                  <a:lnTo>
                    <a:pt x="2569" y="313"/>
                  </a:lnTo>
                  <a:lnTo>
                    <a:pt x="2577" y="305"/>
                  </a:lnTo>
                  <a:lnTo>
                    <a:pt x="2585" y="305"/>
                  </a:lnTo>
                  <a:lnTo>
                    <a:pt x="2593" y="297"/>
                  </a:lnTo>
                  <a:lnTo>
                    <a:pt x="2601" y="289"/>
                  </a:lnTo>
                  <a:lnTo>
                    <a:pt x="2609" y="281"/>
                  </a:lnTo>
                  <a:lnTo>
                    <a:pt x="2617" y="273"/>
                  </a:lnTo>
                  <a:lnTo>
                    <a:pt x="2625" y="265"/>
                  </a:lnTo>
                  <a:lnTo>
                    <a:pt x="2625" y="257"/>
                  </a:lnTo>
                  <a:lnTo>
                    <a:pt x="2633" y="241"/>
                  </a:lnTo>
                  <a:lnTo>
                    <a:pt x="2633" y="233"/>
                  </a:lnTo>
                  <a:lnTo>
                    <a:pt x="2641" y="224"/>
                  </a:lnTo>
                  <a:lnTo>
                    <a:pt x="2649" y="216"/>
                  </a:lnTo>
                  <a:lnTo>
                    <a:pt x="2649" y="208"/>
                  </a:lnTo>
                  <a:lnTo>
                    <a:pt x="2657" y="192"/>
                  </a:lnTo>
                  <a:lnTo>
                    <a:pt x="2665" y="184"/>
                  </a:lnTo>
                  <a:lnTo>
                    <a:pt x="2665" y="176"/>
                  </a:lnTo>
                  <a:lnTo>
                    <a:pt x="2673" y="160"/>
                  </a:lnTo>
                  <a:lnTo>
                    <a:pt x="2673" y="152"/>
                  </a:lnTo>
                  <a:lnTo>
                    <a:pt x="2681" y="144"/>
                  </a:lnTo>
                  <a:lnTo>
                    <a:pt x="2689" y="128"/>
                  </a:lnTo>
                  <a:lnTo>
                    <a:pt x="2689" y="120"/>
                  </a:lnTo>
                  <a:lnTo>
                    <a:pt x="2697" y="112"/>
                  </a:lnTo>
                  <a:lnTo>
                    <a:pt x="2705" y="96"/>
                  </a:lnTo>
                  <a:lnTo>
                    <a:pt x="2705" y="88"/>
                  </a:lnTo>
                  <a:lnTo>
                    <a:pt x="2713" y="80"/>
                  </a:lnTo>
                  <a:lnTo>
                    <a:pt x="2713" y="72"/>
                  </a:lnTo>
                  <a:lnTo>
                    <a:pt x="2721" y="64"/>
                  </a:lnTo>
                  <a:lnTo>
                    <a:pt x="2729" y="56"/>
                  </a:lnTo>
                  <a:lnTo>
                    <a:pt x="2729" y="48"/>
                  </a:lnTo>
                  <a:lnTo>
                    <a:pt x="2737" y="40"/>
                  </a:lnTo>
                  <a:lnTo>
                    <a:pt x="2737" y="32"/>
                  </a:lnTo>
                  <a:lnTo>
                    <a:pt x="2745" y="24"/>
                  </a:lnTo>
                  <a:lnTo>
                    <a:pt x="2753" y="16"/>
                  </a:lnTo>
                  <a:lnTo>
                    <a:pt x="2761" y="8"/>
                  </a:lnTo>
                  <a:lnTo>
                    <a:pt x="2769" y="8"/>
                  </a:lnTo>
                  <a:lnTo>
                    <a:pt x="2777" y="0"/>
                  </a:lnTo>
                  <a:lnTo>
                    <a:pt x="2785" y="0"/>
                  </a:lnTo>
                  <a:lnTo>
                    <a:pt x="2793" y="0"/>
                  </a:lnTo>
                  <a:lnTo>
                    <a:pt x="2801" y="8"/>
                  </a:lnTo>
                  <a:lnTo>
                    <a:pt x="2809" y="8"/>
                  </a:lnTo>
                  <a:lnTo>
                    <a:pt x="2818" y="16"/>
                  </a:lnTo>
                  <a:lnTo>
                    <a:pt x="2826" y="24"/>
                  </a:lnTo>
                  <a:lnTo>
                    <a:pt x="2834" y="32"/>
                  </a:lnTo>
                  <a:lnTo>
                    <a:pt x="2834" y="40"/>
                  </a:lnTo>
                  <a:lnTo>
                    <a:pt x="2842" y="48"/>
                  </a:lnTo>
                  <a:lnTo>
                    <a:pt x="2842" y="56"/>
                  </a:lnTo>
                  <a:lnTo>
                    <a:pt x="2850" y="64"/>
                  </a:lnTo>
                  <a:lnTo>
                    <a:pt x="2858" y="72"/>
                  </a:lnTo>
                  <a:lnTo>
                    <a:pt x="2858" y="80"/>
                  </a:lnTo>
                  <a:lnTo>
                    <a:pt x="2866" y="88"/>
                  </a:lnTo>
                  <a:lnTo>
                    <a:pt x="2874" y="96"/>
                  </a:lnTo>
                  <a:lnTo>
                    <a:pt x="2874" y="112"/>
                  </a:lnTo>
                  <a:lnTo>
                    <a:pt x="2882" y="120"/>
                  </a:lnTo>
                  <a:lnTo>
                    <a:pt x="2882" y="128"/>
                  </a:lnTo>
                  <a:lnTo>
                    <a:pt x="2890" y="144"/>
                  </a:lnTo>
                  <a:lnTo>
                    <a:pt x="2898" y="152"/>
                  </a:lnTo>
                  <a:lnTo>
                    <a:pt x="2898" y="160"/>
                  </a:lnTo>
                  <a:lnTo>
                    <a:pt x="2906" y="176"/>
                  </a:lnTo>
                  <a:lnTo>
                    <a:pt x="2906" y="184"/>
                  </a:lnTo>
                  <a:lnTo>
                    <a:pt x="2914" y="192"/>
                  </a:lnTo>
                  <a:lnTo>
                    <a:pt x="2922" y="208"/>
                  </a:lnTo>
                  <a:lnTo>
                    <a:pt x="2922" y="216"/>
                  </a:lnTo>
                  <a:lnTo>
                    <a:pt x="2930" y="224"/>
                  </a:lnTo>
                  <a:lnTo>
                    <a:pt x="2938" y="233"/>
                  </a:lnTo>
                  <a:lnTo>
                    <a:pt x="2938" y="241"/>
                  </a:lnTo>
                  <a:lnTo>
                    <a:pt x="2946" y="257"/>
                  </a:lnTo>
                  <a:lnTo>
                    <a:pt x="2946" y="265"/>
                  </a:lnTo>
                  <a:lnTo>
                    <a:pt x="2954" y="273"/>
                  </a:lnTo>
                  <a:lnTo>
                    <a:pt x="2962" y="281"/>
                  </a:lnTo>
                  <a:lnTo>
                    <a:pt x="2970" y="289"/>
                  </a:lnTo>
                  <a:lnTo>
                    <a:pt x="2978" y="297"/>
                  </a:lnTo>
                  <a:lnTo>
                    <a:pt x="2986" y="305"/>
                  </a:lnTo>
                  <a:lnTo>
                    <a:pt x="2994" y="305"/>
                  </a:lnTo>
                  <a:lnTo>
                    <a:pt x="3002" y="313"/>
                  </a:lnTo>
                  <a:lnTo>
                    <a:pt x="3010" y="313"/>
                  </a:lnTo>
                  <a:lnTo>
                    <a:pt x="3018" y="313"/>
                  </a:lnTo>
                  <a:lnTo>
                    <a:pt x="3026" y="305"/>
                  </a:lnTo>
                  <a:lnTo>
                    <a:pt x="3034" y="305"/>
                  </a:lnTo>
                  <a:lnTo>
                    <a:pt x="3042" y="297"/>
                  </a:lnTo>
                  <a:lnTo>
                    <a:pt x="3050" y="289"/>
                  </a:lnTo>
                  <a:lnTo>
                    <a:pt x="3050" y="281"/>
                  </a:lnTo>
                  <a:lnTo>
                    <a:pt x="3058" y="273"/>
                  </a:lnTo>
                  <a:lnTo>
                    <a:pt x="3066" y="265"/>
                  </a:lnTo>
                  <a:lnTo>
                    <a:pt x="3066" y="257"/>
                  </a:lnTo>
                  <a:lnTo>
                    <a:pt x="3074" y="249"/>
                  </a:lnTo>
                  <a:lnTo>
                    <a:pt x="3082" y="241"/>
                  </a:lnTo>
                  <a:lnTo>
                    <a:pt x="3082" y="233"/>
                  </a:lnTo>
                  <a:lnTo>
                    <a:pt x="3090" y="224"/>
                  </a:lnTo>
                  <a:lnTo>
                    <a:pt x="3090" y="216"/>
                  </a:lnTo>
                  <a:lnTo>
                    <a:pt x="3098" y="200"/>
                  </a:lnTo>
                  <a:lnTo>
                    <a:pt x="3106" y="192"/>
                  </a:lnTo>
                  <a:lnTo>
                    <a:pt x="3106" y="184"/>
                  </a:lnTo>
                  <a:lnTo>
                    <a:pt x="3115" y="168"/>
                  </a:lnTo>
                  <a:lnTo>
                    <a:pt x="3115" y="160"/>
                  </a:lnTo>
                </a:path>
              </a:pathLst>
            </a:custGeom>
            <a:noFill/>
            <a:ln w="12700">
              <a:solidFill>
                <a:srgbClr val="00BFB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721" name="Freeform 96">
              <a:extLst>
                <a:ext uri="{FF2B5EF4-FFF2-40B4-BE49-F238E27FC236}">
                  <a16:creationId xmlns:a16="http://schemas.microsoft.com/office/drawing/2014/main" id="{B89B450D-8DBE-B544-BCD9-52B0ED0325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5" y="1220"/>
              <a:ext cx="3115" cy="2029"/>
            </a:xfrm>
            <a:custGeom>
              <a:avLst/>
              <a:gdLst>
                <a:gd name="T0" fmla="*/ 32 w 3115"/>
                <a:gd name="T1" fmla="*/ 714 h 2029"/>
                <a:gd name="T2" fmla="*/ 72 w 3115"/>
                <a:gd name="T3" fmla="*/ 409 h 2029"/>
                <a:gd name="T4" fmla="*/ 112 w 3115"/>
                <a:gd name="T5" fmla="*/ 184 h 2029"/>
                <a:gd name="T6" fmla="*/ 152 w 3115"/>
                <a:gd name="T7" fmla="*/ 48 h 2029"/>
                <a:gd name="T8" fmla="*/ 209 w 3115"/>
                <a:gd name="T9" fmla="*/ 8 h 2029"/>
                <a:gd name="T10" fmla="*/ 257 w 3115"/>
                <a:gd name="T11" fmla="*/ 72 h 2029"/>
                <a:gd name="T12" fmla="*/ 297 w 3115"/>
                <a:gd name="T13" fmla="*/ 152 h 2029"/>
                <a:gd name="T14" fmla="*/ 337 w 3115"/>
                <a:gd name="T15" fmla="*/ 216 h 2029"/>
                <a:gd name="T16" fmla="*/ 401 w 3115"/>
                <a:gd name="T17" fmla="*/ 248 h 2029"/>
                <a:gd name="T18" fmla="*/ 466 w 3115"/>
                <a:gd name="T19" fmla="*/ 200 h 2029"/>
                <a:gd name="T20" fmla="*/ 514 w 3115"/>
                <a:gd name="T21" fmla="*/ 136 h 2029"/>
                <a:gd name="T22" fmla="*/ 578 w 3115"/>
                <a:gd name="T23" fmla="*/ 88 h 2029"/>
                <a:gd name="T24" fmla="*/ 642 w 3115"/>
                <a:gd name="T25" fmla="*/ 120 h 2029"/>
                <a:gd name="T26" fmla="*/ 698 w 3115"/>
                <a:gd name="T27" fmla="*/ 176 h 2029"/>
                <a:gd name="T28" fmla="*/ 763 w 3115"/>
                <a:gd name="T29" fmla="*/ 224 h 2029"/>
                <a:gd name="T30" fmla="*/ 827 w 3115"/>
                <a:gd name="T31" fmla="*/ 208 h 2029"/>
                <a:gd name="T32" fmla="*/ 891 w 3115"/>
                <a:gd name="T33" fmla="*/ 144 h 2029"/>
                <a:gd name="T34" fmla="*/ 955 w 3115"/>
                <a:gd name="T35" fmla="*/ 88 h 2029"/>
                <a:gd name="T36" fmla="*/ 1019 w 3115"/>
                <a:gd name="T37" fmla="*/ 112 h 2029"/>
                <a:gd name="T38" fmla="*/ 1076 w 3115"/>
                <a:gd name="T39" fmla="*/ 168 h 2029"/>
                <a:gd name="T40" fmla="*/ 1132 w 3115"/>
                <a:gd name="T41" fmla="*/ 232 h 2029"/>
                <a:gd name="T42" fmla="*/ 1196 w 3115"/>
                <a:gd name="T43" fmla="*/ 240 h 2029"/>
                <a:gd name="T44" fmla="*/ 1244 w 3115"/>
                <a:gd name="T45" fmla="*/ 184 h 2029"/>
                <a:gd name="T46" fmla="*/ 1284 w 3115"/>
                <a:gd name="T47" fmla="*/ 104 h 2029"/>
                <a:gd name="T48" fmla="*/ 1324 w 3115"/>
                <a:gd name="T49" fmla="*/ 32 h 2029"/>
                <a:gd name="T50" fmla="*/ 1389 w 3115"/>
                <a:gd name="T51" fmla="*/ 16 h 2029"/>
                <a:gd name="T52" fmla="*/ 1429 w 3115"/>
                <a:gd name="T53" fmla="*/ 120 h 2029"/>
                <a:gd name="T54" fmla="*/ 1469 w 3115"/>
                <a:gd name="T55" fmla="*/ 312 h 2029"/>
                <a:gd name="T56" fmla="*/ 1509 w 3115"/>
                <a:gd name="T57" fmla="*/ 585 h 2029"/>
                <a:gd name="T58" fmla="*/ 1549 w 3115"/>
                <a:gd name="T59" fmla="*/ 922 h 2029"/>
                <a:gd name="T60" fmla="*/ 1589 w 3115"/>
                <a:gd name="T61" fmla="*/ 1267 h 2029"/>
                <a:gd name="T62" fmla="*/ 1629 w 3115"/>
                <a:gd name="T63" fmla="*/ 1580 h 2029"/>
                <a:gd name="T64" fmla="*/ 1670 w 3115"/>
                <a:gd name="T65" fmla="*/ 1820 h 2029"/>
                <a:gd name="T66" fmla="*/ 1710 w 3115"/>
                <a:gd name="T67" fmla="*/ 1973 h 2029"/>
                <a:gd name="T68" fmla="*/ 1758 w 3115"/>
                <a:gd name="T69" fmla="*/ 2029 h 2029"/>
                <a:gd name="T70" fmla="*/ 1806 w 3115"/>
                <a:gd name="T71" fmla="*/ 1973 h 2029"/>
                <a:gd name="T72" fmla="*/ 1846 w 3115"/>
                <a:gd name="T73" fmla="*/ 1901 h 2029"/>
                <a:gd name="T74" fmla="*/ 1886 w 3115"/>
                <a:gd name="T75" fmla="*/ 1828 h 2029"/>
                <a:gd name="T76" fmla="*/ 1943 w 3115"/>
                <a:gd name="T77" fmla="*/ 1780 h 2029"/>
                <a:gd name="T78" fmla="*/ 2007 w 3115"/>
                <a:gd name="T79" fmla="*/ 1812 h 2029"/>
                <a:gd name="T80" fmla="*/ 2055 w 3115"/>
                <a:gd name="T81" fmla="*/ 1877 h 2029"/>
                <a:gd name="T82" fmla="*/ 2119 w 3115"/>
                <a:gd name="T83" fmla="*/ 1933 h 2029"/>
                <a:gd name="T84" fmla="*/ 2183 w 3115"/>
                <a:gd name="T85" fmla="*/ 1925 h 2029"/>
                <a:gd name="T86" fmla="*/ 2248 w 3115"/>
                <a:gd name="T87" fmla="*/ 1869 h 2029"/>
                <a:gd name="T88" fmla="*/ 2304 w 3115"/>
                <a:gd name="T89" fmla="*/ 1812 h 2029"/>
                <a:gd name="T90" fmla="*/ 2368 w 3115"/>
                <a:gd name="T91" fmla="*/ 1812 h 2029"/>
                <a:gd name="T92" fmla="*/ 2424 w 3115"/>
                <a:gd name="T93" fmla="*/ 1861 h 2029"/>
                <a:gd name="T94" fmla="*/ 2488 w 3115"/>
                <a:gd name="T95" fmla="*/ 1925 h 2029"/>
                <a:gd name="T96" fmla="*/ 2553 w 3115"/>
                <a:gd name="T97" fmla="*/ 1941 h 2029"/>
                <a:gd name="T98" fmla="*/ 2617 w 3115"/>
                <a:gd name="T99" fmla="*/ 1885 h 2029"/>
                <a:gd name="T100" fmla="*/ 2665 w 3115"/>
                <a:gd name="T101" fmla="*/ 1820 h 2029"/>
                <a:gd name="T102" fmla="*/ 2729 w 3115"/>
                <a:gd name="T103" fmla="*/ 1780 h 2029"/>
                <a:gd name="T104" fmla="*/ 2793 w 3115"/>
                <a:gd name="T105" fmla="*/ 1820 h 2029"/>
                <a:gd name="T106" fmla="*/ 2834 w 3115"/>
                <a:gd name="T107" fmla="*/ 1893 h 2029"/>
                <a:gd name="T108" fmla="*/ 2874 w 3115"/>
                <a:gd name="T109" fmla="*/ 1973 h 2029"/>
                <a:gd name="T110" fmla="*/ 2922 w 3115"/>
                <a:gd name="T111" fmla="*/ 2029 h 2029"/>
                <a:gd name="T112" fmla="*/ 2978 w 3115"/>
                <a:gd name="T113" fmla="*/ 1965 h 2029"/>
                <a:gd name="T114" fmla="*/ 3010 w 3115"/>
                <a:gd name="T115" fmla="*/ 1804 h 2029"/>
                <a:gd name="T116" fmla="*/ 3050 w 3115"/>
                <a:gd name="T117" fmla="*/ 1556 h 2029"/>
                <a:gd name="T118" fmla="*/ 3090 w 3115"/>
                <a:gd name="T119" fmla="*/ 1243 h 202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115"/>
                <a:gd name="T181" fmla="*/ 0 h 2029"/>
                <a:gd name="T182" fmla="*/ 3115 w 3115"/>
                <a:gd name="T183" fmla="*/ 2029 h 2029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115" h="2029">
                  <a:moveTo>
                    <a:pt x="0" y="1018"/>
                  </a:moveTo>
                  <a:lnTo>
                    <a:pt x="8" y="970"/>
                  </a:lnTo>
                  <a:lnTo>
                    <a:pt x="8" y="930"/>
                  </a:lnTo>
                  <a:lnTo>
                    <a:pt x="16" y="882"/>
                  </a:lnTo>
                  <a:lnTo>
                    <a:pt x="16" y="842"/>
                  </a:lnTo>
                  <a:lnTo>
                    <a:pt x="24" y="802"/>
                  </a:lnTo>
                  <a:lnTo>
                    <a:pt x="32" y="754"/>
                  </a:lnTo>
                  <a:lnTo>
                    <a:pt x="32" y="714"/>
                  </a:lnTo>
                  <a:lnTo>
                    <a:pt x="40" y="673"/>
                  </a:lnTo>
                  <a:lnTo>
                    <a:pt x="48" y="633"/>
                  </a:lnTo>
                  <a:lnTo>
                    <a:pt x="48" y="593"/>
                  </a:lnTo>
                  <a:lnTo>
                    <a:pt x="56" y="553"/>
                  </a:lnTo>
                  <a:lnTo>
                    <a:pt x="56" y="521"/>
                  </a:lnTo>
                  <a:lnTo>
                    <a:pt x="64" y="481"/>
                  </a:lnTo>
                  <a:lnTo>
                    <a:pt x="72" y="449"/>
                  </a:lnTo>
                  <a:lnTo>
                    <a:pt x="72" y="409"/>
                  </a:lnTo>
                  <a:lnTo>
                    <a:pt x="80" y="377"/>
                  </a:lnTo>
                  <a:lnTo>
                    <a:pt x="88" y="345"/>
                  </a:lnTo>
                  <a:lnTo>
                    <a:pt x="88" y="312"/>
                  </a:lnTo>
                  <a:lnTo>
                    <a:pt x="96" y="288"/>
                  </a:lnTo>
                  <a:lnTo>
                    <a:pt x="96" y="256"/>
                  </a:lnTo>
                  <a:lnTo>
                    <a:pt x="104" y="232"/>
                  </a:lnTo>
                  <a:lnTo>
                    <a:pt x="112" y="208"/>
                  </a:lnTo>
                  <a:lnTo>
                    <a:pt x="112" y="184"/>
                  </a:lnTo>
                  <a:lnTo>
                    <a:pt x="120" y="160"/>
                  </a:lnTo>
                  <a:lnTo>
                    <a:pt x="120" y="136"/>
                  </a:lnTo>
                  <a:lnTo>
                    <a:pt x="128" y="120"/>
                  </a:lnTo>
                  <a:lnTo>
                    <a:pt x="136" y="104"/>
                  </a:lnTo>
                  <a:lnTo>
                    <a:pt x="136" y="88"/>
                  </a:lnTo>
                  <a:lnTo>
                    <a:pt x="144" y="72"/>
                  </a:lnTo>
                  <a:lnTo>
                    <a:pt x="152" y="56"/>
                  </a:lnTo>
                  <a:lnTo>
                    <a:pt x="152" y="48"/>
                  </a:lnTo>
                  <a:lnTo>
                    <a:pt x="161" y="32"/>
                  </a:lnTo>
                  <a:lnTo>
                    <a:pt x="161" y="24"/>
                  </a:lnTo>
                  <a:lnTo>
                    <a:pt x="169" y="16"/>
                  </a:lnTo>
                  <a:lnTo>
                    <a:pt x="177" y="8"/>
                  </a:lnTo>
                  <a:lnTo>
                    <a:pt x="185" y="8"/>
                  </a:lnTo>
                  <a:lnTo>
                    <a:pt x="193" y="0"/>
                  </a:lnTo>
                  <a:lnTo>
                    <a:pt x="201" y="8"/>
                  </a:lnTo>
                  <a:lnTo>
                    <a:pt x="209" y="8"/>
                  </a:lnTo>
                  <a:lnTo>
                    <a:pt x="217" y="16"/>
                  </a:lnTo>
                  <a:lnTo>
                    <a:pt x="225" y="24"/>
                  </a:lnTo>
                  <a:lnTo>
                    <a:pt x="233" y="32"/>
                  </a:lnTo>
                  <a:lnTo>
                    <a:pt x="241" y="40"/>
                  </a:lnTo>
                  <a:lnTo>
                    <a:pt x="241" y="48"/>
                  </a:lnTo>
                  <a:lnTo>
                    <a:pt x="249" y="56"/>
                  </a:lnTo>
                  <a:lnTo>
                    <a:pt x="257" y="64"/>
                  </a:lnTo>
                  <a:lnTo>
                    <a:pt x="257" y="72"/>
                  </a:lnTo>
                  <a:lnTo>
                    <a:pt x="265" y="80"/>
                  </a:lnTo>
                  <a:lnTo>
                    <a:pt x="265" y="96"/>
                  </a:lnTo>
                  <a:lnTo>
                    <a:pt x="273" y="104"/>
                  </a:lnTo>
                  <a:lnTo>
                    <a:pt x="281" y="112"/>
                  </a:lnTo>
                  <a:lnTo>
                    <a:pt x="281" y="120"/>
                  </a:lnTo>
                  <a:lnTo>
                    <a:pt x="289" y="128"/>
                  </a:lnTo>
                  <a:lnTo>
                    <a:pt x="289" y="144"/>
                  </a:lnTo>
                  <a:lnTo>
                    <a:pt x="297" y="152"/>
                  </a:lnTo>
                  <a:lnTo>
                    <a:pt x="305" y="160"/>
                  </a:lnTo>
                  <a:lnTo>
                    <a:pt x="305" y="168"/>
                  </a:lnTo>
                  <a:lnTo>
                    <a:pt x="313" y="176"/>
                  </a:lnTo>
                  <a:lnTo>
                    <a:pt x="321" y="184"/>
                  </a:lnTo>
                  <a:lnTo>
                    <a:pt x="321" y="192"/>
                  </a:lnTo>
                  <a:lnTo>
                    <a:pt x="329" y="200"/>
                  </a:lnTo>
                  <a:lnTo>
                    <a:pt x="329" y="208"/>
                  </a:lnTo>
                  <a:lnTo>
                    <a:pt x="337" y="216"/>
                  </a:lnTo>
                  <a:lnTo>
                    <a:pt x="345" y="224"/>
                  </a:lnTo>
                  <a:lnTo>
                    <a:pt x="353" y="232"/>
                  </a:lnTo>
                  <a:lnTo>
                    <a:pt x="361" y="240"/>
                  </a:lnTo>
                  <a:lnTo>
                    <a:pt x="369" y="248"/>
                  </a:lnTo>
                  <a:lnTo>
                    <a:pt x="377" y="248"/>
                  </a:lnTo>
                  <a:lnTo>
                    <a:pt x="385" y="248"/>
                  </a:lnTo>
                  <a:lnTo>
                    <a:pt x="393" y="248"/>
                  </a:lnTo>
                  <a:lnTo>
                    <a:pt x="401" y="248"/>
                  </a:lnTo>
                  <a:lnTo>
                    <a:pt x="409" y="248"/>
                  </a:lnTo>
                  <a:lnTo>
                    <a:pt x="417" y="240"/>
                  </a:lnTo>
                  <a:lnTo>
                    <a:pt x="425" y="232"/>
                  </a:lnTo>
                  <a:lnTo>
                    <a:pt x="433" y="224"/>
                  </a:lnTo>
                  <a:lnTo>
                    <a:pt x="441" y="224"/>
                  </a:lnTo>
                  <a:lnTo>
                    <a:pt x="449" y="216"/>
                  </a:lnTo>
                  <a:lnTo>
                    <a:pt x="458" y="208"/>
                  </a:lnTo>
                  <a:lnTo>
                    <a:pt x="466" y="200"/>
                  </a:lnTo>
                  <a:lnTo>
                    <a:pt x="466" y="192"/>
                  </a:lnTo>
                  <a:lnTo>
                    <a:pt x="474" y="184"/>
                  </a:lnTo>
                  <a:lnTo>
                    <a:pt x="482" y="176"/>
                  </a:lnTo>
                  <a:lnTo>
                    <a:pt x="490" y="168"/>
                  </a:lnTo>
                  <a:lnTo>
                    <a:pt x="490" y="160"/>
                  </a:lnTo>
                  <a:lnTo>
                    <a:pt x="498" y="152"/>
                  </a:lnTo>
                  <a:lnTo>
                    <a:pt x="506" y="144"/>
                  </a:lnTo>
                  <a:lnTo>
                    <a:pt x="514" y="136"/>
                  </a:lnTo>
                  <a:lnTo>
                    <a:pt x="522" y="128"/>
                  </a:lnTo>
                  <a:lnTo>
                    <a:pt x="530" y="120"/>
                  </a:lnTo>
                  <a:lnTo>
                    <a:pt x="538" y="112"/>
                  </a:lnTo>
                  <a:lnTo>
                    <a:pt x="546" y="104"/>
                  </a:lnTo>
                  <a:lnTo>
                    <a:pt x="554" y="96"/>
                  </a:lnTo>
                  <a:lnTo>
                    <a:pt x="562" y="96"/>
                  </a:lnTo>
                  <a:lnTo>
                    <a:pt x="570" y="88"/>
                  </a:lnTo>
                  <a:lnTo>
                    <a:pt x="578" y="88"/>
                  </a:lnTo>
                  <a:lnTo>
                    <a:pt x="586" y="88"/>
                  </a:lnTo>
                  <a:lnTo>
                    <a:pt x="594" y="88"/>
                  </a:lnTo>
                  <a:lnTo>
                    <a:pt x="602" y="88"/>
                  </a:lnTo>
                  <a:lnTo>
                    <a:pt x="610" y="96"/>
                  </a:lnTo>
                  <a:lnTo>
                    <a:pt x="618" y="96"/>
                  </a:lnTo>
                  <a:lnTo>
                    <a:pt x="626" y="104"/>
                  </a:lnTo>
                  <a:lnTo>
                    <a:pt x="634" y="112"/>
                  </a:lnTo>
                  <a:lnTo>
                    <a:pt x="642" y="120"/>
                  </a:lnTo>
                  <a:lnTo>
                    <a:pt x="650" y="120"/>
                  </a:lnTo>
                  <a:lnTo>
                    <a:pt x="658" y="128"/>
                  </a:lnTo>
                  <a:lnTo>
                    <a:pt x="666" y="136"/>
                  </a:lnTo>
                  <a:lnTo>
                    <a:pt x="674" y="144"/>
                  </a:lnTo>
                  <a:lnTo>
                    <a:pt x="682" y="152"/>
                  </a:lnTo>
                  <a:lnTo>
                    <a:pt x="682" y="160"/>
                  </a:lnTo>
                  <a:lnTo>
                    <a:pt x="690" y="168"/>
                  </a:lnTo>
                  <a:lnTo>
                    <a:pt x="698" y="176"/>
                  </a:lnTo>
                  <a:lnTo>
                    <a:pt x="706" y="184"/>
                  </a:lnTo>
                  <a:lnTo>
                    <a:pt x="714" y="192"/>
                  </a:lnTo>
                  <a:lnTo>
                    <a:pt x="722" y="200"/>
                  </a:lnTo>
                  <a:lnTo>
                    <a:pt x="730" y="208"/>
                  </a:lnTo>
                  <a:lnTo>
                    <a:pt x="738" y="216"/>
                  </a:lnTo>
                  <a:lnTo>
                    <a:pt x="746" y="216"/>
                  </a:lnTo>
                  <a:lnTo>
                    <a:pt x="755" y="224"/>
                  </a:lnTo>
                  <a:lnTo>
                    <a:pt x="763" y="224"/>
                  </a:lnTo>
                  <a:lnTo>
                    <a:pt x="771" y="224"/>
                  </a:lnTo>
                  <a:lnTo>
                    <a:pt x="779" y="224"/>
                  </a:lnTo>
                  <a:lnTo>
                    <a:pt x="787" y="224"/>
                  </a:lnTo>
                  <a:lnTo>
                    <a:pt x="795" y="224"/>
                  </a:lnTo>
                  <a:lnTo>
                    <a:pt x="803" y="224"/>
                  </a:lnTo>
                  <a:lnTo>
                    <a:pt x="811" y="216"/>
                  </a:lnTo>
                  <a:lnTo>
                    <a:pt x="819" y="216"/>
                  </a:lnTo>
                  <a:lnTo>
                    <a:pt x="827" y="208"/>
                  </a:lnTo>
                  <a:lnTo>
                    <a:pt x="835" y="200"/>
                  </a:lnTo>
                  <a:lnTo>
                    <a:pt x="843" y="192"/>
                  </a:lnTo>
                  <a:lnTo>
                    <a:pt x="851" y="184"/>
                  </a:lnTo>
                  <a:lnTo>
                    <a:pt x="859" y="176"/>
                  </a:lnTo>
                  <a:lnTo>
                    <a:pt x="867" y="168"/>
                  </a:lnTo>
                  <a:lnTo>
                    <a:pt x="875" y="160"/>
                  </a:lnTo>
                  <a:lnTo>
                    <a:pt x="883" y="152"/>
                  </a:lnTo>
                  <a:lnTo>
                    <a:pt x="891" y="144"/>
                  </a:lnTo>
                  <a:lnTo>
                    <a:pt x="899" y="136"/>
                  </a:lnTo>
                  <a:lnTo>
                    <a:pt x="907" y="128"/>
                  </a:lnTo>
                  <a:lnTo>
                    <a:pt x="915" y="120"/>
                  </a:lnTo>
                  <a:lnTo>
                    <a:pt x="923" y="112"/>
                  </a:lnTo>
                  <a:lnTo>
                    <a:pt x="931" y="104"/>
                  </a:lnTo>
                  <a:lnTo>
                    <a:pt x="939" y="96"/>
                  </a:lnTo>
                  <a:lnTo>
                    <a:pt x="947" y="96"/>
                  </a:lnTo>
                  <a:lnTo>
                    <a:pt x="955" y="88"/>
                  </a:lnTo>
                  <a:lnTo>
                    <a:pt x="963" y="88"/>
                  </a:lnTo>
                  <a:lnTo>
                    <a:pt x="971" y="88"/>
                  </a:lnTo>
                  <a:lnTo>
                    <a:pt x="979" y="88"/>
                  </a:lnTo>
                  <a:lnTo>
                    <a:pt x="987" y="88"/>
                  </a:lnTo>
                  <a:lnTo>
                    <a:pt x="995" y="96"/>
                  </a:lnTo>
                  <a:lnTo>
                    <a:pt x="1003" y="96"/>
                  </a:lnTo>
                  <a:lnTo>
                    <a:pt x="1011" y="104"/>
                  </a:lnTo>
                  <a:lnTo>
                    <a:pt x="1019" y="112"/>
                  </a:lnTo>
                  <a:lnTo>
                    <a:pt x="1027" y="112"/>
                  </a:lnTo>
                  <a:lnTo>
                    <a:pt x="1035" y="120"/>
                  </a:lnTo>
                  <a:lnTo>
                    <a:pt x="1043" y="128"/>
                  </a:lnTo>
                  <a:lnTo>
                    <a:pt x="1052" y="136"/>
                  </a:lnTo>
                  <a:lnTo>
                    <a:pt x="1060" y="144"/>
                  </a:lnTo>
                  <a:lnTo>
                    <a:pt x="1060" y="152"/>
                  </a:lnTo>
                  <a:lnTo>
                    <a:pt x="1068" y="160"/>
                  </a:lnTo>
                  <a:lnTo>
                    <a:pt x="1076" y="168"/>
                  </a:lnTo>
                  <a:lnTo>
                    <a:pt x="1084" y="176"/>
                  </a:lnTo>
                  <a:lnTo>
                    <a:pt x="1084" y="184"/>
                  </a:lnTo>
                  <a:lnTo>
                    <a:pt x="1092" y="192"/>
                  </a:lnTo>
                  <a:lnTo>
                    <a:pt x="1100" y="200"/>
                  </a:lnTo>
                  <a:lnTo>
                    <a:pt x="1108" y="208"/>
                  </a:lnTo>
                  <a:lnTo>
                    <a:pt x="1116" y="216"/>
                  </a:lnTo>
                  <a:lnTo>
                    <a:pt x="1124" y="224"/>
                  </a:lnTo>
                  <a:lnTo>
                    <a:pt x="1132" y="232"/>
                  </a:lnTo>
                  <a:lnTo>
                    <a:pt x="1140" y="240"/>
                  </a:lnTo>
                  <a:lnTo>
                    <a:pt x="1148" y="248"/>
                  </a:lnTo>
                  <a:lnTo>
                    <a:pt x="1156" y="248"/>
                  </a:lnTo>
                  <a:lnTo>
                    <a:pt x="1164" y="248"/>
                  </a:lnTo>
                  <a:lnTo>
                    <a:pt x="1172" y="248"/>
                  </a:lnTo>
                  <a:lnTo>
                    <a:pt x="1180" y="248"/>
                  </a:lnTo>
                  <a:lnTo>
                    <a:pt x="1188" y="248"/>
                  </a:lnTo>
                  <a:lnTo>
                    <a:pt x="1196" y="240"/>
                  </a:lnTo>
                  <a:lnTo>
                    <a:pt x="1204" y="232"/>
                  </a:lnTo>
                  <a:lnTo>
                    <a:pt x="1212" y="232"/>
                  </a:lnTo>
                  <a:lnTo>
                    <a:pt x="1220" y="224"/>
                  </a:lnTo>
                  <a:lnTo>
                    <a:pt x="1220" y="216"/>
                  </a:lnTo>
                  <a:lnTo>
                    <a:pt x="1228" y="208"/>
                  </a:lnTo>
                  <a:lnTo>
                    <a:pt x="1236" y="200"/>
                  </a:lnTo>
                  <a:lnTo>
                    <a:pt x="1244" y="192"/>
                  </a:lnTo>
                  <a:lnTo>
                    <a:pt x="1244" y="184"/>
                  </a:lnTo>
                  <a:lnTo>
                    <a:pt x="1252" y="168"/>
                  </a:lnTo>
                  <a:lnTo>
                    <a:pt x="1252" y="160"/>
                  </a:lnTo>
                  <a:lnTo>
                    <a:pt x="1260" y="152"/>
                  </a:lnTo>
                  <a:lnTo>
                    <a:pt x="1268" y="144"/>
                  </a:lnTo>
                  <a:lnTo>
                    <a:pt x="1268" y="136"/>
                  </a:lnTo>
                  <a:lnTo>
                    <a:pt x="1276" y="120"/>
                  </a:lnTo>
                  <a:lnTo>
                    <a:pt x="1284" y="112"/>
                  </a:lnTo>
                  <a:lnTo>
                    <a:pt x="1284" y="104"/>
                  </a:lnTo>
                  <a:lnTo>
                    <a:pt x="1292" y="96"/>
                  </a:lnTo>
                  <a:lnTo>
                    <a:pt x="1292" y="88"/>
                  </a:lnTo>
                  <a:lnTo>
                    <a:pt x="1300" y="72"/>
                  </a:lnTo>
                  <a:lnTo>
                    <a:pt x="1308" y="64"/>
                  </a:lnTo>
                  <a:lnTo>
                    <a:pt x="1308" y="56"/>
                  </a:lnTo>
                  <a:lnTo>
                    <a:pt x="1316" y="48"/>
                  </a:lnTo>
                  <a:lnTo>
                    <a:pt x="1324" y="40"/>
                  </a:lnTo>
                  <a:lnTo>
                    <a:pt x="1324" y="32"/>
                  </a:lnTo>
                  <a:lnTo>
                    <a:pt x="1332" y="24"/>
                  </a:lnTo>
                  <a:lnTo>
                    <a:pt x="1341" y="16"/>
                  </a:lnTo>
                  <a:lnTo>
                    <a:pt x="1349" y="8"/>
                  </a:lnTo>
                  <a:lnTo>
                    <a:pt x="1357" y="0"/>
                  </a:lnTo>
                  <a:lnTo>
                    <a:pt x="1365" y="0"/>
                  </a:lnTo>
                  <a:lnTo>
                    <a:pt x="1373" y="8"/>
                  </a:lnTo>
                  <a:lnTo>
                    <a:pt x="1381" y="8"/>
                  </a:lnTo>
                  <a:lnTo>
                    <a:pt x="1389" y="16"/>
                  </a:lnTo>
                  <a:lnTo>
                    <a:pt x="1397" y="24"/>
                  </a:lnTo>
                  <a:lnTo>
                    <a:pt x="1397" y="32"/>
                  </a:lnTo>
                  <a:lnTo>
                    <a:pt x="1405" y="48"/>
                  </a:lnTo>
                  <a:lnTo>
                    <a:pt x="1413" y="56"/>
                  </a:lnTo>
                  <a:lnTo>
                    <a:pt x="1413" y="72"/>
                  </a:lnTo>
                  <a:lnTo>
                    <a:pt x="1421" y="80"/>
                  </a:lnTo>
                  <a:lnTo>
                    <a:pt x="1429" y="96"/>
                  </a:lnTo>
                  <a:lnTo>
                    <a:pt x="1429" y="120"/>
                  </a:lnTo>
                  <a:lnTo>
                    <a:pt x="1437" y="136"/>
                  </a:lnTo>
                  <a:lnTo>
                    <a:pt x="1437" y="152"/>
                  </a:lnTo>
                  <a:lnTo>
                    <a:pt x="1445" y="176"/>
                  </a:lnTo>
                  <a:lnTo>
                    <a:pt x="1453" y="200"/>
                  </a:lnTo>
                  <a:lnTo>
                    <a:pt x="1453" y="224"/>
                  </a:lnTo>
                  <a:lnTo>
                    <a:pt x="1461" y="256"/>
                  </a:lnTo>
                  <a:lnTo>
                    <a:pt x="1461" y="280"/>
                  </a:lnTo>
                  <a:lnTo>
                    <a:pt x="1469" y="312"/>
                  </a:lnTo>
                  <a:lnTo>
                    <a:pt x="1477" y="337"/>
                  </a:lnTo>
                  <a:lnTo>
                    <a:pt x="1477" y="369"/>
                  </a:lnTo>
                  <a:lnTo>
                    <a:pt x="1485" y="409"/>
                  </a:lnTo>
                  <a:lnTo>
                    <a:pt x="1493" y="441"/>
                  </a:lnTo>
                  <a:lnTo>
                    <a:pt x="1493" y="473"/>
                  </a:lnTo>
                  <a:lnTo>
                    <a:pt x="1501" y="513"/>
                  </a:lnTo>
                  <a:lnTo>
                    <a:pt x="1501" y="553"/>
                  </a:lnTo>
                  <a:lnTo>
                    <a:pt x="1509" y="585"/>
                  </a:lnTo>
                  <a:lnTo>
                    <a:pt x="1517" y="625"/>
                  </a:lnTo>
                  <a:lnTo>
                    <a:pt x="1517" y="665"/>
                  </a:lnTo>
                  <a:lnTo>
                    <a:pt x="1525" y="705"/>
                  </a:lnTo>
                  <a:lnTo>
                    <a:pt x="1533" y="754"/>
                  </a:lnTo>
                  <a:lnTo>
                    <a:pt x="1533" y="794"/>
                  </a:lnTo>
                  <a:lnTo>
                    <a:pt x="1541" y="834"/>
                  </a:lnTo>
                  <a:lnTo>
                    <a:pt x="1541" y="874"/>
                  </a:lnTo>
                  <a:lnTo>
                    <a:pt x="1549" y="922"/>
                  </a:lnTo>
                  <a:lnTo>
                    <a:pt x="1557" y="962"/>
                  </a:lnTo>
                  <a:lnTo>
                    <a:pt x="1557" y="1010"/>
                  </a:lnTo>
                  <a:lnTo>
                    <a:pt x="1565" y="1050"/>
                  </a:lnTo>
                  <a:lnTo>
                    <a:pt x="1565" y="1091"/>
                  </a:lnTo>
                  <a:lnTo>
                    <a:pt x="1573" y="1139"/>
                  </a:lnTo>
                  <a:lnTo>
                    <a:pt x="1581" y="1179"/>
                  </a:lnTo>
                  <a:lnTo>
                    <a:pt x="1581" y="1227"/>
                  </a:lnTo>
                  <a:lnTo>
                    <a:pt x="1589" y="1267"/>
                  </a:lnTo>
                  <a:lnTo>
                    <a:pt x="1597" y="1307"/>
                  </a:lnTo>
                  <a:lnTo>
                    <a:pt x="1597" y="1347"/>
                  </a:lnTo>
                  <a:lnTo>
                    <a:pt x="1605" y="1387"/>
                  </a:lnTo>
                  <a:lnTo>
                    <a:pt x="1605" y="1427"/>
                  </a:lnTo>
                  <a:lnTo>
                    <a:pt x="1613" y="1468"/>
                  </a:lnTo>
                  <a:lnTo>
                    <a:pt x="1621" y="1508"/>
                  </a:lnTo>
                  <a:lnTo>
                    <a:pt x="1621" y="1540"/>
                  </a:lnTo>
                  <a:lnTo>
                    <a:pt x="1629" y="1580"/>
                  </a:lnTo>
                  <a:lnTo>
                    <a:pt x="1638" y="1612"/>
                  </a:lnTo>
                  <a:lnTo>
                    <a:pt x="1638" y="1644"/>
                  </a:lnTo>
                  <a:lnTo>
                    <a:pt x="1646" y="1676"/>
                  </a:lnTo>
                  <a:lnTo>
                    <a:pt x="1646" y="1708"/>
                  </a:lnTo>
                  <a:lnTo>
                    <a:pt x="1654" y="1740"/>
                  </a:lnTo>
                  <a:lnTo>
                    <a:pt x="1662" y="1764"/>
                  </a:lnTo>
                  <a:lnTo>
                    <a:pt x="1662" y="1796"/>
                  </a:lnTo>
                  <a:lnTo>
                    <a:pt x="1670" y="1820"/>
                  </a:lnTo>
                  <a:lnTo>
                    <a:pt x="1670" y="1845"/>
                  </a:lnTo>
                  <a:lnTo>
                    <a:pt x="1678" y="1869"/>
                  </a:lnTo>
                  <a:lnTo>
                    <a:pt x="1686" y="1885"/>
                  </a:lnTo>
                  <a:lnTo>
                    <a:pt x="1686" y="1909"/>
                  </a:lnTo>
                  <a:lnTo>
                    <a:pt x="1694" y="1925"/>
                  </a:lnTo>
                  <a:lnTo>
                    <a:pt x="1702" y="1941"/>
                  </a:lnTo>
                  <a:lnTo>
                    <a:pt x="1702" y="1957"/>
                  </a:lnTo>
                  <a:lnTo>
                    <a:pt x="1710" y="1973"/>
                  </a:lnTo>
                  <a:lnTo>
                    <a:pt x="1710" y="1981"/>
                  </a:lnTo>
                  <a:lnTo>
                    <a:pt x="1718" y="1989"/>
                  </a:lnTo>
                  <a:lnTo>
                    <a:pt x="1726" y="1997"/>
                  </a:lnTo>
                  <a:lnTo>
                    <a:pt x="1726" y="2005"/>
                  </a:lnTo>
                  <a:lnTo>
                    <a:pt x="1734" y="2013"/>
                  </a:lnTo>
                  <a:lnTo>
                    <a:pt x="1742" y="2021"/>
                  </a:lnTo>
                  <a:lnTo>
                    <a:pt x="1750" y="2029"/>
                  </a:lnTo>
                  <a:lnTo>
                    <a:pt x="1758" y="2029"/>
                  </a:lnTo>
                  <a:lnTo>
                    <a:pt x="1766" y="2021"/>
                  </a:lnTo>
                  <a:lnTo>
                    <a:pt x="1774" y="2013"/>
                  </a:lnTo>
                  <a:lnTo>
                    <a:pt x="1782" y="2013"/>
                  </a:lnTo>
                  <a:lnTo>
                    <a:pt x="1790" y="2005"/>
                  </a:lnTo>
                  <a:lnTo>
                    <a:pt x="1790" y="1997"/>
                  </a:lnTo>
                  <a:lnTo>
                    <a:pt x="1798" y="1989"/>
                  </a:lnTo>
                  <a:lnTo>
                    <a:pt x="1806" y="1981"/>
                  </a:lnTo>
                  <a:lnTo>
                    <a:pt x="1806" y="1973"/>
                  </a:lnTo>
                  <a:lnTo>
                    <a:pt x="1814" y="1965"/>
                  </a:lnTo>
                  <a:lnTo>
                    <a:pt x="1814" y="1957"/>
                  </a:lnTo>
                  <a:lnTo>
                    <a:pt x="1822" y="1949"/>
                  </a:lnTo>
                  <a:lnTo>
                    <a:pt x="1830" y="1941"/>
                  </a:lnTo>
                  <a:lnTo>
                    <a:pt x="1830" y="1925"/>
                  </a:lnTo>
                  <a:lnTo>
                    <a:pt x="1838" y="1917"/>
                  </a:lnTo>
                  <a:lnTo>
                    <a:pt x="1838" y="1909"/>
                  </a:lnTo>
                  <a:lnTo>
                    <a:pt x="1846" y="1901"/>
                  </a:lnTo>
                  <a:lnTo>
                    <a:pt x="1854" y="1885"/>
                  </a:lnTo>
                  <a:lnTo>
                    <a:pt x="1854" y="1877"/>
                  </a:lnTo>
                  <a:lnTo>
                    <a:pt x="1862" y="1869"/>
                  </a:lnTo>
                  <a:lnTo>
                    <a:pt x="1870" y="1861"/>
                  </a:lnTo>
                  <a:lnTo>
                    <a:pt x="1870" y="1853"/>
                  </a:lnTo>
                  <a:lnTo>
                    <a:pt x="1878" y="1845"/>
                  </a:lnTo>
                  <a:lnTo>
                    <a:pt x="1878" y="1837"/>
                  </a:lnTo>
                  <a:lnTo>
                    <a:pt x="1886" y="1828"/>
                  </a:lnTo>
                  <a:lnTo>
                    <a:pt x="1894" y="1820"/>
                  </a:lnTo>
                  <a:lnTo>
                    <a:pt x="1894" y="1812"/>
                  </a:lnTo>
                  <a:lnTo>
                    <a:pt x="1902" y="1804"/>
                  </a:lnTo>
                  <a:lnTo>
                    <a:pt x="1910" y="1796"/>
                  </a:lnTo>
                  <a:lnTo>
                    <a:pt x="1918" y="1788"/>
                  </a:lnTo>
                  <a:lnTo>
                    <a:pt x="1926" y="1780"/>
                  </a:lnTo>
                  <a:lnTo>
                    <a:pt x="1935" y="1780"/>
                  </a:lnTo>
                  <a:lnTo>
                    <a:pt x="1943" y="1780"/>
                  </a:lnTo>
                  <a:lnTo>
                    <a:pt x="1951" y="1780"/>
                  </a:lnTo>
                  <a:lnTo>
                    <a:pt x="1959" y="1780"/>
                  </a:lnTo>
                  <a:lnTo>
                    <a:pt x="1967" y="1780"/>
                  </a:lnTo>
                  <a:lnTo>
                    <a:pt x="1975" y="1788"/>
                  </a:lnTo>
                  <a:lnTo>
                    <a:pt x="1983" y="1788"/>
                  </a:lnTo>
                  <a:lnTo>
                    <a:pt x="1991" y="1796"/>
                  </a:lnTo>
                  <a:lnTo>
                    <a:pt x="1999" y="1804"/>
                  </a:lnTo>
                  <a:lnTo>
                    <a:pt x="2007" y="1812"/>
                  </a:lnTo>
                  <a:lnTo>
                    <a:pt x="2015" y="1820"/>
                  </a:lnTo>
                  <a:lnTo>
                    <a:pt x="2023" y="1828"/>
                  </a:lnTo>
                  <a:lnTo>
                    <a:pt x="2023" y="1837"/>
                  </a:lnTo>
                  <a:lnTo>
                    <a:pt x="2031" y="1845"/>
                  </a:lnTo>
                  <a:lnTo>
                    <a:pt x="2039" y="1853"/>
                  </a:lnTo>
                  <a:lnTo>
                    <a:pt x="2047" y="1861"/>
                  </a:lnTo>
                  <a:lnTo>
                    <a:pt x="2047" y="1869"/>
                  </a:lnTo>
                  <a:lnTo>
                    <a:pt x="2055" y="1877"/>
                  </a:lnTo>
                  <a:lnTo>
                    <a:pt x="2063" y="1885"/>
                  </a:lnTo>
                  <a:lnTo>
                    <a:pt x="2071" y="1893"/>
                  </a:lnTo>
                  <a:lnTo>
                    <a:pt x="2079" y="1901"/>
                  </a:lnTo>
                  <a:lnTo>
                    <a:pt x="2087" y="1909"/>
                  </a:lnTo>
                  <a:lnTo>
                    <a:pt x="2095" y="1917"/>
                  </a:lnTo>
                  <a:lnTo>
                    <a:pt x="2103" y="1925"/>
                  </a:lnTo>
                  <a:lnTo>
                    <a:pt x="2111" y="1933"/>
                  </a:lnTo>
                  <a:lnTo>
                    <a:pt x="2119" y="1933"/>
                  </a:lnTo>
                  <a:lnTo>
                    <a:pt x="2127" y="1941"/>
                  </a:lnTo>
                  <a:lnTo>
                    <a:pt x="2135" y="1941"/>
                  </a:lnTo>
                  <a:lnTo>
                    <a:pt x="2143" y="1941"/>
                  </a:lnTo>
                  <a:lnTo>
                    <a:pt x="2151" y="1941"/>
                  </a:lnTo>
                  <a:lnTo>
                    <a:pt x="2159" y="1941"/>
                  </a:lnTo>
                  <a:lnTo>
                    <a:pt x="2167" y="1933"/>
                  </a:lnTo>
                  <a:lnTo>
                    <a:pt x="2175" y="1933"/>
                  </a:lnTo>
                  <a:lnTo>
                    <a:pt x="2183" y="1925"/>
                  </a:lnTo>
                  <a:lnTo>
                    <a:pt x="2191" y="1917"/>
                  </a:lnTo>
                  <a:lnTo>
                    <a:pt x="2199" y="1917"/>
                  </a:lnTo>
                  <a:lnTo>
                    <a:pt x="2207" y="1909"/>
                  </a:lnTo>
                  <a:lnTo>
                    <a:pt x="2215" y="1901"/>
                  </a:lnTo>
                  <a:lnTo>
                    <a:pt x="2224" y="1893"/>
                  </a:lnTo>
                  <a:lnTo>
                    <a:pt x="2232" y="1885"/>
                  </a:lnTo>
                  <a:lnTo>
                    <a:pt x="2240" y="1877"/>
                  </a:lnTo>
                  <a:lnTo>
                    <a:pt x="2248" y="1869"/>
                  </a:lnTo>
                  <a:lnTo>
                    <a:pt x="2256" y="1861"/>
                  </a:lnTo>
                  <a:lnTo>
                    <a:pt x="2256" y="1853"/>
                  </a:lnTo>
                  <a:lnTo>
                    <a:pt x="2264" y="1845"/>
                  </a:lnTo>
                  <a:lnTo>
                    <a:pt x="2272" y="1837"/>
                  </a:lnTo>
                  <a:lnTo>
                    <a:pt x="2280" y="1828"/>
                  </a:lnTo>
                  <a:lnTo>
                    <a:pt x="2288" y="1820"/>
                  </a:lnTo>
                  <a:lnTo>
                    <a:pt x="2296" y="1812"/>
                  </a:lnTo>
                  <a:lnTo>
                    <a:pt x="2304" y="1812"/>
                  </a:lnTo>
                  <a:lnTo>
                    <a:pt x="2312" y="1804"/>
                  </a:lnTo>
                  <a:lnTo>
                    <a:pt x="2320" y="1804"/>
                  </a:lnTo>
                  <a:lnTo>
                    <a:pt x="2328" y="1804"/>
                  </a:lnTo>
                  <a:lnTo>
                    <a:pt x="2336" y="1804"/>
                  </a:lnTo>
                  <a:lnTo>
                    <a:pt x="2344" y="1804"/>
                  </a:lnTo>
                  <a:lnTo>
                    <a:pt x="2352" y="1804"/>
                  </a:lnTo>
                  <a:lnTo>
                    <a:pt x="2360" y="1804"/>
                  </a:lnTo>
                  <a:lnTo>
                    <a:pt x="2368" y="1812"/>
                  </a:lnTo>
                  <a:lnTo>
                    <a:pt x="2376" y="1812"/>
                  </a:lnTo>
                  <a:lnTo>
                    <a:pt x="2384" y="1820"/>
                  </a:lnTo>
                  <a:lnTo>
                    <a:pt x="2392" y="1828"/>
                  </a:lnTo>
                  <a:lnTo>
                    <a:pt x="2400" y="1837"/>
                  </a:lnTo>
                  <a:lnTo>
                    <a:pt x="2408" y="1837"/>
                  </a:lnTo>
                  <a:lnTo>
                    <a:pt x="2416" y="1845"/>
                  </a:lnTo>
                  <a:lnTo>
                    <a:pt x="2424" y="1853"/>
                  </a:lnTo>
                  <a:lnTo>
                    <a:pt x="2424" y="1861"/>
                  </a:lnTo>
                  <a:lnTo>
                    <a:pt x="2432" y="1869"/>
                  </a:lnTo>
                  <a:lnTo>
                    <a:pt x="2440" y="1877"/>
                  </a:lnTo>
                  <a:lnTo>
                    <a:pt x="2448" y="1885"/>
                  </a:lnTo>
                  <a:lnTo>
                    <a:pt x="2456" y="1893"/>
                  </a:lnTo>
                  <a:lnTo>
                    <a:pt x="2464" y="1901"/>
                  </a:lnTo>
                  <a:lnTo>
                    <a:pt x="2472" y="1909"/>
                  </a:lnTo>
                  <a:lnTo>
                    <a:pt x="2480" y="1917"/>
                  </a:lnTo>
                  <a:lnTo>
                    <a:pt x="2488" y="1925"/>
                  </a:lnTo>
                  <a:lnTo>
                    <a:pt x="2496" y="1925"/>
                  </a:lnTo>
                  <a:lnTo>
                    <a:pt x="2504" y="1933"/>
                  </a:lnTo>
                  <a:lnTo>
                    <a:pt x="2512" y="1933"/>
                  </a:lnTo>
                  <a:lnTo>
                    <a:pt x="2521" y="1941"/>
                  </a:lnTo>
                  <a:lnTo>
                    <a:pt x="2529" y="1941"/>
                  </a:lnTo>
                  <a:lnTo>
                    <a:pt x="2537" y="1941"/>
                  </a:lnTo>
                  <a:lnTo>
                    <a:pt x="2545" y="1941"/>
                  </a:lnTo>
                  <a:lnTo>
                    <a:pt x="2553" y="1941"/>
                  </a:lnTo>
                  <a:lnTo>
                    <a:pt x="2561" y="1933"/>
                  </a:lnTo>
                  <a:lnTo>
                    <a:pt x="2569" y="1925"/>
                  </a:lnTo>
                  <a:lnTo>
                    <a:pt x="2577" y="1925"/>
                  </a:lnTo>
                  <a:lnTo>
                    <a:pt x="2585" y="1917"/>
                  </a:lnTo>
                  <a:lnTo>
                    <a:pt x="2593" y="1909"/>
                  </a:lnTo>
                  <a:lnTo>
                    <a:pt x="2601" y="1901"/>
                  </a:lnTo>
                  <a:lnTo>
                    <a:pt x="2609" y="1893"/>
                  </a:lnTo>
                  <a:lnTo>
                    <a:pt x="2617" y="1885"/>
                  </a:lnTo>
                  <a:lnTo>
                    <a:pt x="2625" y="1877"/>
                  </a:lnTo>
                  <a:lnTo>
                    <a:pt x="2625" y="1869"/>
                  </a:lnTo>
                  <a:lnTo>
                    <a:pt x="2633" y="1861"/>
                  </a:lnTo>
                  <a:lnTo>
                    <a:pt x="2641" y="1853"/>
                  </a:lnTo>
                  <a:lnTo>
                    <a:pt x="2649" y="1845"/>
                  </a:lnTo>
                  <a:lnTo>
                    <a:pt x="2649" y="1837"/>
                  </a:lnTo>
                  <a:lnTo>
                    <a:pt x="2657" y="1828"/>
                  </a:lnTo>
                  <a:lnTo>
                    <a:pt x="2665" y="1820"/>
                  </a:lnTo>
                  <a:lnTo>
                    <a:pt x="2673" y="1812"/>
                  </a:lnTo>
                  <a:lnTo>
                    <a:pt x="2681" y="1804"/>
                  </a:lnTo>
                  <a:lnTo>
                    <a:pt x="2689" y="1796"/>
                  </a:lnTo>
                  <a:lnTo>
                    <a:pt x="2697" y="1788"/>
                  </a:lnTo>
                  <a:lnTo>
                    <a:pt x="2705" y="1780"/>
                  </a:lnTo>
                  <a:lnTo>
                    <a:pt x="2713" y="1780"/>
                  </a:lnTo>
                  <a:lnTo>
                    <a:pt x="2721" y="1780"/>
                  </a:lnTo>
                  <a:lnTo>
                    <a:pt x="2729" y="1780"/>
                  </a:lnTo>
                  <a:lnTo>
                    <a:pt x="2737" y="1780"/>
                  </a:lnTo>
                  <a:lnTo>
                    <a:pt x="2745" y="1780"/>
                  </a:lnTo>
                  <a:lnTo>
                    <a:pt x="2753" y="1788"/>
                  </a:lnTo>
                  <a:lnTo>
                    <a:pt x="2761" y="1788"/>
                  </a:lnTo>
                  <a:lnTo>
                    <a:pt x="2769" y="1796"/>
                  </a:lnTo>
                  <a:lnTo>
                    <a:pt x="2777" y="1804"/>
                  </a:lnTo>
                  <a:lnTo>
                    <a:pt x="2785" y="1812"/>
                  </a:lnTo>
                  <a:lnTo>
                    <a:pt x="2793" y="1820"/>
                  </a:lnTo>
                  <a:lnTo>
                    <a:pt x="2793" y="1828"/>
                  </a:lnTo>
                  <a:lnTo>
                    <a:pt x="2801" y="1837"/>
                  </a:lnTo>
                  <a:lnTo>
                    <a:pt x="2801" y="1845"/>
                  </a:lnTo>
                  <a:lnTo>
                    <a:pt x="2809" y="1853"/>
                  </a:lnTo>
                  <a:lnTo>
                    <a:pt x="2818" y="1869"/>
                  </a:lnTo>
                  <a:lnTo>
                    <a:pt x="2818" y="1877"/>
                  </a:lnTo>
                  <a:lnTo>
                    <a:pt x="2826" y="1885"/>
                  </a:lnTo>
                  <a:lnTo>
                    <a:pt x="2834" y="1893"/>
                  </a:lnTo>
                  <a:lnTo>
                    <a:pt x="2834" y="1901"/>
                  </a:lnTo>
                  <a:lnTo>
                    <a:pt x="2842" y="1917"/>
                  </a:lnTo>
                  <a:lnTo>
                    <a:pt x="2842" y="1925"/>
                  </a:lnTo>
                  <a:lnTo>
                    <a:pt x="2850" y="1933"/>
                  </a:lnTo>
                  <a:lnTo>
                    <a:pt x="2858" y="1941"/>
                  </a:lnTo>
                  <a:lnTo>
                    <a:pt x="2858" y="1949"/>
                  </a:lnTo>
                  <a:lnTo>
                    <a:pt x="2866" y="1965"/>
                  </a:lnTo>
                  <a:lnTo>
                    <a:pt x="2874" y="1973"/>
                  </a:lnTo>
                  <a:lnTo>
                    <a:pt x="2874" y="1981"/>
                  </a:lnTo>
                  <a:lnTo>
                    <a:pt x="2882" y="1989"/>
                  </a:lnTo>
                  <a:lnTo>
                    <a:pt x="2882" y="1997"/>
                  </a:lnTo>
                  <a:lnTo>
                    <a:pt x="2890" y="2005"/>
                  </a:lnTo>
                  <a:lnTo>
                    <a:pt x="2898" y="2013"/>
                  </a:lnTo>
                  <a:lnTo>
                    <a:pt x="2906" y="2021"/>
                  </a:lnTo>
                  <a:lnTo>
                    <a:pt x="2914" y="2021"/>
                  </a:lnTo>
                  <a:lnTo>
                    <a:pt x="2922" y="2029"/>
                  </a:lnTo>
                  <a:lnTo>
                    <a:pt x="2930" y="2029"/>
                  </a:lnTo>
                  <a:lnTo>
                    <a:pt x="2938" y="2021"/>
                  </a:lnTo>
                  <a:lnTo>
                    <a:pt x="2946" y="2013"/>
                  </a:lnTo>
                  <a:lnTo>
                    <a:pt x="2954" y="2005"/>
                  </a:lnTo>
                  <a:lnTo>
                    <a:pt x="2962" y="1997"/>
                  </a:lnTo>
                  <a:lnTo>
                    <a:pt x="2962" y="1989"/>
                  </a:lnTo>
                  <a:lnTo>
                    <a:pt x="2970" y="1973"/>
                  </a:lnTo>
                  <a:lnTo>
                    <a:pt x="2978" y="1965"/>
                  </a:lnTo>
                  <a:lnTo>
                    <a:pt x="2978" y="1949"/>
                  </a:lnTo>
                  <a:lnTo>
                    <a:pt x="2986" y="1933"/>
                  </a:lnTo>
                  <a:lnTo>
                    <a:pt x="2986" y="1917"/>
                  </a:lnTo>
                  <a:lnTo>
                    <a:pt x="2994" y="1901"/>
                  </a:lnTo>
                  <a:lnTo>
                    <a:pt x="3002" y="1877"/>
                  </a:lnTo>
                  <a:lnTo>
                    <a:pt x="3002" y="1853"/>
                  </a:lnTo>
                  <a:lnTo>
                    <a:pt x="3010" y="1828"/>
                  </a:lnTo>
                  <a:lnTo>
                    <a:pt x="3010" y="1804"/>
                  </a:lnTo>
                  <a:lnTo>
                    <a:pt x="3018" y="1780"/>
                  </a:lnTo>
                  <a:lnTo>
                    <a:pt x="3026" y="1756"/>
                  </a:lnTo>
                  <a:lnTo>
                    <a:pt x="3026" y="1724"/>
                  </a:lnTo>
                  <a:lnTo>
                    <a:pt x="3034" y="1692"/>
                  </a:lnTo>
                  <a:lnTo>
                    <a:pt x="3042" y="1660"/>
                  </a:lnTo>
                  <a:lnTo>
                    <a:pt x="3042" y="1628"/>
                  </a:lnTo>
                  <a:lnTo>
                    <a:pt x="3050" y="1596"/>
                  </a:lnTo>
                  <a:lnTo>
                    <a:pt x="3050" y="1556"/>
                  </a:lnTo>
                  <a:lnTo>
                    <a:pt x="3058" y="1524"/>
                  </a:lnTo>
                  <a:lnTo>
                    <a:pt x="3066" y="1484"/>
                  </a:lnTo>
                  <a:lnTo>
                    <a:pt x="3066" y="1443"/>
                  </a:lnTo>
                  <a:lnTo>
                    <a:pt x="3074" y="1411"/>
                  </a:lnTo>
                  <a:lnTo>
                    <a:pt x="3082" y="1371"/>
                  </a:lnTo>
                  <a:lnTo>
                    <a:pt x="3082" y="1323"/>
                  </a:lnTo>
                  <a:lnTo>
                    <a:pt x="3090" y="1283"/>
                  </a:lnTo>
                  <a:lnTo>
                    <a:pt x="3090" y="1243"/>
                  </a:lnTo>
                  <a:lnTo>
                    <a:pt x="3098" y="1203"/>
                  </a:lnTo>
                  <a:lnTo>
                    <a:pt x="3106" y="1155"/>
                  </a:lnTo>
                  <a:lnTo>
                    <a:pt x="3106" y="1115"/>
                  </a:lnTo>
                  <a:lnTo>
                    <a:pt x="3115" y="1074"/>
                  </a:lnTo>
                  <a:lnTo>
                    <a:pt x="3115" y="1026"/>
                  </a:lnTo>
                </a:path>
              </a:pathLst>
            </a:custGeom>
            <a:noFill/>
            <a:ln w="12700">
              <a:solidFill>
                <a:srgbClr val="BF00B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722" name="Freeform 97">
              <a:extLst>
                <a:ext uri="{FF2B5EF4-FFF2-40B4-BE49-F238E27FC236}">
                  <a16:creationId xmlns:a16="http://schemas.microsoft.com/office/drawing/2014/main" id="{07FAC5A9-9415-C445-A1B5-984C078081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5" y="1380"/>
              <a:ext cx="3115" cy="1709"/>
            </a:xfrm>
            <a:custGeom>
              <a:avLst/>
              <a:gdLst>
                <a:gd name="T0" fmla="*/ 48 w 3115"/>
                <a:gd name="T1" fmla="*/ 0 h 1709"/>
                <a:gd name="T2" fmla="*/ 104 w 3115"/>
                <a:gd name="T3" fmla="*/ 0 h 1709"/>
                <a:gd name="T4" fmla="*/ 161 w 3115"/>
                <a:gd name="T5" fmla="*/ 0 h 1709"/>
                <a:gd name="T6" fmla="*/ 217 w 3115"/>
                <a:gd name="T7" fmla="*/ 0 h 1709"/>
                <a:gd name="T8" fmla="*/ 273 w 3115"/>
                <a:gd name="T9" fmla="*/ 0 h 1709"/>
                <a:gd name="T10" fmla="*/ 329 w 3115"/>
                <a:gd name="T11" fmla="*/ 0 h 1709"/>
                <a:gd name="T12" fmla="*/ 385 w 3115"/>
                <a:gd name="T13" fmla="*/ 0 h 1709"/>
                <a:gd name="T14" fmla="*/ 441 w 3115"/>
                <a:gd name="T15" fmla="*/ 0 h 1709"/>
                <a:gd name="T16" fmla="*/ 498 w 3115"/>
                <a:gd name="T17" fmla="*/ 0 h 1709"/>
                <a:gd name="T18" fmla="*/ 554 w 3115"/>
                <a:gd name="T19" fmla="*/ 0 h 1709"/>
                <a:gd name="T20" fmla="*/ 610 w 3115"/>
                <a:gd name="T21" fmla="*/ 0 h 1709"/>
                <a:gd name="T22" fmla="*/ 666 w 3115"/>
                <a:gd name="T23" fmla="*/ 0 h 1709"/>
                <a:gd name="T24" fmla="*/ 722 w 3115"/>
                <a:gd name="T25" fmla="*/ 0 h 1709"/>
                <a:gd name="T26" fmla="*/ 779 w 3115"/>
                <a:gd name="T27" fmla="*/ 0 h 1709"/>
                <a:gd name="T28" fmla="*/ 835 w 3115"/>
                <a:gd name="T29" fmla="*/ 0 h 1709"/>
                <a:gd name="T30" fmla="*/ 891 w 3115"/>
                <a:gd name="T31" fmla="*/ 0 h 1709"/>
                <a:gd name="T32" fmla="*/ 947 w 3115"/>
                <a:gd name="T33" fmla="*/ 0 h 1709"/>
                <a:gd name="T34" fmla="*/ 1003 w 3115"/>
                <a:gd name="T35" fmla="*/ 0 h 1709"/>
                <a:gd name="T36" fmla="*/ 1060 w 3115"/>
                <a:gd name="T37" fmla="*/ 0 h 1709"/>
                <a:gd name="T38" fmla="*/ 1116 w 3115"/>
                <a:gd name="T39" fmla="*/ 0 h 1709"/>
                <a:gd name="T40" fmla="*/ 1172 w 3115"/>
                <a:gd name="T41" fmla="*/ 0 h 1709"/>
                <a:gd name="T42" fmla="*/ 1228 w 3115"/>
                <a:gd name="T43" fmla="*/ 0 h 1709"/>
                <a:gd name="T44" fmla="*/ 1284 w 3115"/>
                <a:gd name="T45" fmla="*/ 0 h 1709"/>
                <a:gd name="T46" fmla="*/ 1341 w 3115"/>
                <a:gd name="T47" fmla="*/ 0 h 1709"/>
                <a:gd name="T48" fmla="*/ 1397 w 3115"/>
                <a:gd name="T49" fmla="*/ 0 h 1709"/>
                <a:gd name="T50" fmla="*/ 1453 w 3115"/>
                <a:gd name="T51" fmla="*/ 0 h 1709"/>
                <a:gd name="T52" fmla="*/ 1509 w 3115"/>
                <a:gd name="T53" fmla="*/ 0 h 1709"/>
                <a:gd name="T54" fmla="*/ 1565 w 3115"/>
                <a:gd name="T55" fmla="*/ 1709 h 1709"/>
                <a:gd name="T56" fmla="*/ 1621 w 3115"/>
                <a:gd name="T57" fmla="*/ 1709 h 1709"/>
                <a:gd name="T58" fmla="*/ 1678 w 3115"/>
                <a:gd name="T59" fmla="*/ 1709 h 1709"/>
                <a:gd name="T60" fmla="*/ 1734 w 3115"/>
                <a:gd name="T61" fmla="*/ 1709 h 1709"/>
                <a:gd name="T62" fmla="*/ 1790 w 3115"/>
                <a:gd name="T63" fmla="*/ 1709 h 1709"/>
                <a:gd name="T64" fmla="*/ 1846 w 3115"/>
                <a:gd name="T65" fmla="*/ 1709 h 1709"/>
                <a:gd name="T66" fmla="*/ 1902 w 3115"/>
                <a:gd name="T67" fmla="*/ 1709 h 1709"/>
                <a:gd name="T68" fmla="*/ 1959 w 3115"/>
                <a:gd name="T69" fmla="*/ 1709 h 1709"/>
                <a:gd name="T70" fmla="*/ 2015 w 3115"/>
                <a:gd name="T71" fmla="*/ 1709 h 1709"/>
                <a:gd name="T72" fmla="*/ 2071 w 3115"/>
                <a:gd name="T73" fmla="*/ 1709 h 1709"/>
                <a:gd name="T74" fmla="*/ 2127 w 3115"/>
                <a:gd name="T75" fmla="*/ 1709 h 1709"/>
                <a:gd name="T76" fmla="*/ 2183 w 3115"/>
                <a:gd name="T77" fmla="*/ 1709 h 1709"/>
                <a:gd name="T78" fmla="*/ 2240 w 3115"/>
                <a:gd name="T79" fmla="*/ 1709 h 1709"/>
                <a:gd name="T80" fmla="*/ 2296 w 3115"/>
                <a:gd name="T81" fmla="*/ 1709 h 1709"/>
                <a:gd name="T82" fmla="*/ 2352 w 3115"/>
                <a:gd name="T83" fmla="*/ 1709 h 1709"/>
                <a:gd name="T84" fmla="*/ 2408 w 3115"/>
                <a:gd name="T85" fmla="*/ 1709 h 1709"/>
                <a:gd name="T86" fmla="*/ 2464 w 3115"/>
                <a:gd name="T87" fmla="*/ 1709 h 1709"/>
                <a:gd name="T88" fmla="*/ 2521 w 3115"/>
                <a:gd name="T89" fmla="*/ 1709 h 1709"/>
                <a:gd name="T90" fmla="*/ 2577 w 3115"/>
                <a:gd name="T91" fmla="*/ 1709 h 1709"/>
                <a:gd name="T92" fmla="*/ 2633 w 3115"/>
                <a:gd name="T93" fmla="*/ 1709 h 1709"/>
                <a:gd name="T94" fmla="*/ 2689 w 3115"/>
                <a:gd name="T95" fmla="*/ 1709 h 1709"/>
                <a:gd name="T96" fmla="*/ 2745 w 3115"/>
                <a:gd name="T97" fmla="*/ 1709 h 1709"/>
                <a:gd name="T98" fmla="*/ 2801 w 3115"/>
                <a:gd name="T99" fmla="*/ 1709 h 1709"/>
                <a:gd name="T100" fmla="*/ 2858 w 3115"/>
                <a:gd name="T101" fmla="*/ 1709 h 1709"/>
                <a:gd name="T102" fmla="*/ 2914 w 3115"/>
                <a:gd name="T103" fmla="*/ 1709 h 1709"/>
                <a:gd name="T104" fmla="*/ 2970 w 3115"/>
                <a:gd name="T105" fmla="*/ 1709 h 1709"/>
                <a:gd name="T106" fmla="*/ 3026 w 3115"/>
                <a:gd name="T107" fmla="*/ 1709 h 1709"/>
                <a:gd name="T108" fmla="*/ 3082 w 3115"/>
                <a:gd name="T109" fmla="*/ 1709 h 1709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3115"/>
                <a:gd name="T166" fmla="*/ 0 h 1709"/>
                <a:gd name="T167" fmla="*/ 3115 w 3115"/>
                <a:gd name="T168" fmla="*/ 1709 h 1709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3115" h="1709">
                  <a:moveTo>
                    <a:pt x="0" y="0"/>
                  </a:moveTo>
                  <a:lnTo>
                    <a:pt x="8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32" y="0"/>
                  </a:lnTo>
                  <a:lnTo>
                    <a:pt x="40" y="0"/>
                  </a:lnTo>
                  <a:lnTo>
                    <a:pt x="48" y="0"/>
                  </a:lnTo>
                  <a:lnTo>
                    <a:pt x="56" y="0"/>
                  </a:lnTo>
                  <a:lnTo>
                    <a:pt x="64" y="0"/>
                  </a:lnTo>
                  <a:lnTo>
                    <a:pt x="72" y="0"/>
                  </a:lnTo>
                  <a:lnTo>
                    <a:pt x="80" y="0"/>
                  </a:lnTo>
                  <a:lnTo>
                    <a:pt x="88" y="0"/>
                  </a:lnTo>
                  <a:lnTo>
                    <a:pt x="96" y="0"/>
                  </a:lnTo>
                  <a:lnTo>
                    <a:pt x="104" y="0"/>
                  </a:lnTo>
                  <a:lnTo>
                    <a:pt x="112" y="0"/>
                  </a:lnTo>
                  <a:lnTo>
                    <a:pt x="120" y="0"/>
                  </a:lnTo>
                  <a:lnTo>
                    <a:pt x="128" y="0"/>
                  </a:lnTo>
                  <a:lnTo>
                    <a:pt x="136" y="0"/>
                  </a:lnTo>
                  <a:lnTo>
                    <a:pt x="144" y="0"/>
                  </a:lnTo>
                  <a:lnTo>
                    <a:pt x="152" y="0"/>
                  </a:lnTo>
                  <a:lnTo>
                    <a:pt x="161" y="0"/>
                  </a:lnTo>
                  <a:lnTo>
                    <a:pt x="169" y="0"/>
                  </a:lnTo>
                  <a:lnTo>
                    <a:pt x="177" y="0"/>
                  </a:lnTo>
                  <a:lnTo>
                    <a:pt x="185" y="0"/>
                  </a:lnTo>
                  <a:lnTo>
                    <a:pt x="193" y="0"/>
                  </a:lnTo>
                  <a:lnTo>
                    <a:pt x="201" y="0"/>
                  </a:lnTo>
                  <a:lnTo>
                    <a:pt x="209" y="0"/>
                  </a:lnTo>
                  <a:lnTo>
                    <a:pt x="217" y="0"/>
                  </a:lnTo>
                  <a:lnTo>
                    <a:pt x="225" y="0"/>
                  </a:lnTo>
                  <a:lnTo>
                    <a:pt x="233" y="0"/>
                  </a:lnTo>
                  <a:lnTo>
                    <a:pt x="241" y="0"/>
                  </a:lnTo>
                  <a:lnTo>
                    <a:pt x="249" y="0"/>
                  </a:lnTo>
                  <a:lnTo>
                    <a:pt x="257" y="0"/>
                  </a:lnTo>
                  <a:lnTo>
                    <a:pt x="265" y="0"/>
                  </a:lnTo>
                  <a:lnTo>
                    <a:pt x="273" y="0"/>
                  </a:lnTo>
                  <a:lnTo>
                    <a:pt x="281" y="0"/>
                  </a:lnTo>
                  <a:lnTo>
                    <a:pt x="289" y="0"/>
                  </a:lnTo>
                  <a:lnTo>
                    <a:pt x="297" y="0"/>
                  </a:lnTo>
                  <a:lnTo>
                    <a:pt x="305" y="0"/>
                  </a:lnTo>
                  <a:lnTo>
                    <a:pt x="313" y="0"/>
                  </a:lnTo>
                  <a:lnTo>
                    <a:pt x="321" y="0"/>
                  </a:lnTo>
                  <a:lnTo>
                    <a:pt x="329" y="0"/>
                  </a:lnTo>
                  <a:lnTo>
                    <a:pt x="337" y="0"/>
                  </a:lnTo>
                  <a:lnTo>
                    <a:pt x="345" y="0"/>
                  </a:lnTo>
                  <a:lnTo>
                    <a:pt x="353" y="0"/>
                  </a:lnTo>
                  <a:lnTo>
                    <a:pt x="361" y="0"/>
                  </a:lnTo>
                  <a:lnTo>
                    <a:pt x="369" y="0"/>
                  </a:lnTo>
                  <a:lnTo>
                    <a:pt x="377" y="0"/>
                  </a:lnTo>
                  <a:lnTo>
                    <a:pt x="385" y="0"/>
                  </a:lnTo>
                  <a:lnTo>
                    <a:pt x="393" y="0"/>
                  </a:lnTo>
                  <a:lnTo>
                    <a:pt x="401" y="0"/>
                  </a:lnTo>
                  <a:lnTo>
                    <a:pt x="409" y="0"/>
                  </a:lnTo>
                  <a:lnTo>
                    <a:pt x="417" y="0"/>
                  </a:lnTo>
                  <a:lnTo>
                    <a:pt x="425" y="0"/>
                  </a:lnTo>
                  <a:lnTo>
                    <a:pt x="433" y="0"/>
                  </a:lnTo>
                  <a:lnTo>
                    <a:pt x="441" y="0"/>
                  </a:lnTo>
                  <a:lnTo>
                    <a:pt x="449" y="0"/>
                  </a:lnTo>
                  <a:lnTo>
                    <a:pt x="458" y="0"/>
                  </a:lnTo>
                  <a:lnTo>
                    <a:pt x="466" y="0"/>
                  </a:lnTo>
                  <a:lnTo>
                    <a:pt x="474" y="0"/>
                  </a:lnTo>
                  <a:lnTo>
                    <a:pt x="482" y="0"/>
                  </a:lnTo>
                  <a:lnTo>
                    <a:pt x="490" y="0"/>
                  </a:lnTo>
                  <a:lnTo>
                    <a:pt x="498" y="0"/>
                  </a:lnTo>
                  <a:lnTo>
                    <a:pt x="506" y="0"/>
                  </a:lnTo>
                  <a:lnTo>
                    <a:pt x="514" y="0"/>
                  </a:lnTo>
                  <a:lnTo>
                    <a:pt x="522" y="0"/>
                  </a:lnTo>
                  <a:lnTo>
                    <a:pt x="530" y="0"/>
                  </a:lnTo>
                  <a:lnTo>
                    <a:pt x="538" y="0"/>
                  </a:lnTo>
                  <a:lnTo>
                    <a:pt x="546" y="0"/>
                  </a:lnTo>
                  <a:lnTo>
                    <a:pt x="554" y="0"/>
                  </a:lnTo>
                  <a:lnTo>
                    <a:pt x="562" y="0"/>
                  </a:lnTo>
                  <a:lnTo>
                    <a:pt x="570" y="0"/>
                  </a:lnTo>
                  <a:lnTo>
                    <a:pt x="578" y="0"/>
                  </a:lnTo>
                  <a:lnTo>
                    <a:pt x="586" y="0"/>
                  </a:lnTo>
                  <a:lnTo>
                    <a:pt x="594" y="0"/>
                  </a:lnTo>
                  <a:lnTo>
                    <a:pt x="602" y="0"/>
                  </a:lnTo>
                  <a:lnTo>
                    <a:pt x="610" y="0"/>
                  </a:lnTo>
                  <a:lnTo>
                    <a:pt x="618" y="0"/>
                  </a:lnTo>
                  <a:lnTo>
                    <a:pt x="626" y="0"/>
                  </a:lnTo>
                  <a:lnTo>
                    <a:pt x="634" y="0"/>
                  </a:lnTo>
                  <a:lnTo>
                    <a:pt x="642" y="0"/>
                  </a:lnTo>
                  <a:lnTo>
                    <a:pt x="650" y="0"/>
                  </a:lnTo>
                  <a:lnTo>
                    <a:pt x="658" y="0"/>
                  </a:lnTo>
                  <a:lnTo>
                    <a:pt x="666" y="0"/>
                  </a:lnTo>
                  <a:lnTo>
                    <a:pt x="674" y="0"/>
                  </a:lnTo>
                  <a:lnTo>
                    <a:pt x="682" y="0"/>
                  </a:lnTo>
                  <a:lnTo>
                    <a:pt x="690" y="0"/>
                  </a:lnTo>
                  <a:lnTo>
                    <a:pt x="698" y="0"/>
                  </a:lnTo>
                  <a:lnTo>
                    <a:pt x="706" y="0"/>
                  </a:lnTo>
                  <a:lnTo>
                    <a:pt x="714" y="0"/>
                  </a:lnTo>
                  <a:lnTo>
                    <a:pt x="722" y="0"/>
                  </a:lnTo>
                  <a:lnTo>
                    <a:pt x="730" y="0"/>
                  </a:lnTo>
                  <a:lnTo>
                    <a:pt x="738" y="0"/>
                  </a:lnTo>
                  <a:lnTo>
                    <a:pt x="746" y="0"/>
                  </a:lnTo>
                  <a:lnTo>
                    <a:pt x="755" y="0"/>
                  </a:lnTo>
                  <a:lnTo>
                    <a:pt x="763" y="0"/>
                  </a:lnTo>
                  <a:lnTo>
                    <a:pt x="771" y="0"/>
                  </a:lnTo>
                  <a:lnTo>
                    <a:pt x="779" y="0"/>
                  </a:lnTo>
                  <a:lnTo>
                    <a:pt x="787" y="0"/>
                  </a:lnTo>
                  <a:lnTo>
                    <a:pt x="795" y="0"/>
                  </a:lnTo>
                  <a:lnTo>
                    <a:pt x="803" y="0"/>
                  </a:lnTo>
                  <a:lnTo>
                    <a:pt x="811" y="0"/>
                  </a:lnTo>
                  <a:lnTo>
                    <a:pt x="819" y="0"/>
                  </a:lnTo>
                  <a:lnTo>
                    <a:pt x="827" y="0"/>
                  </a:lnTo>
                  <a:lnTo>
                    <a:pt x="835" y="0"/>
                  </a:lnTo>
                  <a:lnTo>
                    <a:pt x="843" y="0"/>
                  </a:lnTo>
                  <a:lnTo>
                    <a:pt x="851" y="0"/>
                  </a:lnTo>
                  <a:lnTo>
                    <a:pt x="859" y="0"/>
                  </a:lnTo>
                  <a:lnTo>
                    <a:pt x="867" y="0"/>
                  </a:lnTo>
                  <a:lnTo>
                    <a:pt x="875" y="0"/>
                  </a:lnTo>
                  <a:lnTo>
                    <a:pt x="883" y="0"/>
                  </a:lnTo>
                  <a:lnTo>
                    <a:pt x="891" y="0"/>
                  </a:lnTo>
                  <a:lnTo>
                    <a:pt x="899" y="0"/>
                  </a:lnTo>
                  <a:lnTo>
                    <a:pt x="907" y="0"/>
                  </a:lnTo>
                  <a:lnTo>
                    <a:pt x="915" y="0"/>
                  </a:lnTo>
                  <a:lnTo>
                    <a:pt x="923" y="0"/>
                  </a:lnTo>
                  <a:lnTo>
                    <a:pt x="931" y="0"/>
                  </a:lnTo>
                  <a:lnTo>
                    <a:pt x="939" y="0"/>
                  </a:lnTo>
                  <a:lnTo>
                    <a:pt x="947" y="0"/>
                  </a:lnTo>
                  <a:lnTo>
                    <a:pt x="955" y="0"/>
                  </a:lnTo>
                  <a:lnTo>
                    <a:pt x="963" y="0"/>
                  </a:lnTo>
                  <a:lnTo>
                    <a:pt x="971" y="0"/>
                  </a:lnTo>
                  <a:lnTo>
                    <a:pt x="979" y="0"/>
                  </a:lnTo>
                  <a:lnTo>
                    <a:pt x="987" y="0"/>
                  </a:lnTo>
                  <a:lnTo>
                    <a:pt x="995" y="0"/>
                  </a:lnTo>
                  <a:lnTo>
                    <a:pt x="1003" y="0"/>
                  </a:lnTo>
                  <a:lnTo>
                    <a:pt x="1011" y="0"/>
                  </a:lnTo>
                  <a:lnTo>
                    <a:pt x="1019" y="0"/>
                  </a:lnTo>
                  <a:lnTo>
                    <a:pt x="1027" y="0"/>
                  </a:lnTo>
                  <a:lnTo>
                    <a:pt x="1035" y="0"/>
                  </a:lnTo>
                  <a:lnTo>
                    <a:pt x="1043" y="0"/>
                  </a:lnTo>
                  <a:lnTo>
                    <a:pt x="1052" y="0"/>
                  </a:lnTo>
                  <a:lnTo>
                    <a:pt x="1060" y="0"/>
                  </a:lnTo>
                  <a:lnTo>
                    <a:pt x="1068" y="0"/>
                  </a:lnTo>
                  <a:lnTo>
                    <a:pt x="1076" y="0"/>
                  </a:lnTo>
                  <a:lnTo>
                    <a:pt x="1084" y="0"/>
                  </a:lnTo>
                  <a:lnTo>
                    <a:pt x="1092" y="0"/>
                  </a:lnTo>
                  <a:lnTo>
                    <a:pt x="1100" y="0"/>
                  </a:lnTo>
                  <a:lnTo>
                    <a:pt x="1108" y="0"/>
                  </a:lnTo>
                  <a:lnTo>
                    <a:pt x="1116" y="0"/>
                  </a:lnTo>
                  <a:lnTo>
                    <a:pt x="1124" y="0"/>
                  </a:lnTo>
                  <a:lnTo>
                    <a:pt x="1132" y="0"/>
                  </a:lnTo>
                  <a:lnTo>
                    <a:pt x="1140" y="0"/>
                  </a:lnTo>
                  <a:lnTo>
                    <a:pt x="1148" y="0"/>
                  </a:lnTo>
                  <a:lnTo>
                    <a:pt x="1156" y="0"/>
                  </a:lnTo>
                  <a:lnTo>
                    <a:pt x="1164" y="0"/>
                  </a:lnTo>
                  <a:lnTo>
                    <a:pt x="1172" y="0"/>
                  </a:lnTo>
                  <a:lnTo>
                    <a:pt x="1180" y="0"/>
                  </a:lnTo>
                  <a:lnTo>
                    <a:pt x="1188" y="0"/>
                  </a:lnTo>
                  <a:lnTo>
                    <a:pt x="1196" y="0"/>
                  </a:lnTo>
                  <a:lnTo>
                    <a:pt x="1204" y="0"/>
                  </a:lnTo>
                  <a:lnTo>
                    <a:pt x="1212" y="0"/>
                  </a:lnTo>
                  <a:lnTo>
                    <a:pt x="1220" y="0"/>
                  </a:lnTo>
                  <a:lnTo>
                    <a:pt x="1228" y="0"/>
                  </a:lnTo>
                  <a:lnTo>
                    <a:pt x="1236" y="0"/>
                  </a:lnTo>
                  <a:lnTo>
                    <a:pt x="1244" y="0"/>
                  </a:lnTo>
                  <a:lnTo>
                    <a:pt x="1252" y="0"/>
                  </a:lnTo>
                  <a:lnTo>
                    <a:pt x="1260" y="0"/>
                  </a:lnTo>
                  <a:lnTo>
                    <a:pt x="1268" y="0"/>
                  </a:lnTo>
                  <a:lnTo>
                    <a:pt x="1276" y="0"/>
                  </a:lnTo>
                  <a:lnTo>
                    <a:pt x="1284" y="0"/>
                  </a:lnTo>
                  <a:lnTo>
                    <a:pt x="1292" y="0"/>
                  </a:lnTo>
                  <a:lnTo>
                    <a:pt x="1300" y="0"/>
                  </a:lnTo>
                  <a:lnTo>
                    <a:pt x="1308" y="0"/>
                  </a:lnTo>
                  <a:lnTo>
                    <a:pt x="1316" y="0"/>
                  </a:lnTo>
                  <a:lnTo>
                    <a:pt x="1324" y="0"/>
                  </a:lnTo>
                  <a:lnTo>
                    <a:pt x="1332" y="0"/>
                  </a:lnTo>
                  <a:lnTo>
                    <a:pt x="1341" y="0"/>
                  </a:lnTo>
                  <a:lnTo>
                    <a:pt x="1349" y="0"/>
                  </a:lnTo>
                  <a:lnTo>
                    <a:pt x="1357" y="0"/>
                  </a:lnTo>
                  <a:lnTo>
                    <a:pt x="1365" y="0"/>
                  </a:lnTo>
                  <a:lnTo>
                    <a:pt x="1373" y="0"/>
                  </a:lnTo>
                  <a:lnTo>
                    <a:pt x="1381" y="0"/>
                  </a:lnTo>
                  <a:lnTo>
                    <a:pt x="1389" y="0"/>
                  </a:lnTo>
                  <a:lnTo>
                    <a:pt x="1397" y="0"/>
                  </a:lnTo>
                  <a:lnTo>
                    <a:pt x="1405" y="0"/>
                  </a:lnTo>
                  <a:lnTo>
                    <a:pt x="1413" y="0"/>
                  </a:lnTo>
                  <a:lnTo>
                    <a:pt x="1421" y="0"/>
                  </a:lnTo>
                  <a:lnTo>
                    <a:pt x="1429" y="0"/>
                  </a:lnTo>
                  <a:lnTo>
                    <a:pt x="1437" y="0"/>
                  </a:lnTo>
                  <a:lnTo>
                    <a:pt x="1445" y="0"/>
                  </a:lnTo>
                  <a:lnTo>
                    <a:pt x="1453" y="0"/>
                  </a:lnTo>
                  <a:lnTo>
                    <a:pt x="1461" y="0"/>
                  </a:lnTo>
                  <a:lnTo>
                    <a:pt x="1469" y="0"/>
                  </a:lnTo>
                  <a:lnTo>
                    <a:pt x="1477" y="0"/>
                  </a:lnTo>
                  <a:lnTo>
                    <a:pt x="1485" y="0"/>
                  </a:lnTo>
                  <a:lnTo>
                    <a:pt x="1493" y="0"/>
                  </a:lnTo>
                  <a:lnTo>
                    <a:pt x="1501" y="0"/>
                  </a:lnTo>
                  <a:lnTo>
                    <a:pt x="1509" y="0"/>
                  </a:lnTo>
                  <a:lnTo>
                    <a:pt x="1517" y="0"/>
                  </a:lnTo>
                  <a:lnTo>
                    <a:pt x="1525" y="0"/>
                  </a:lnTo>
                  <a:lnTo>
                    <a:pt x="1533" y="0"/>
                  </a:lnTo>
                  <a:lnTo>
                    <a:pt x="1541" y="0"/>
                  </a:lnTo>
                  <a:lnTo>
                    <a:pt x="1549" y="0"/>
                  </a:lnTo>
                  <a:lnTo>
                    <a:pt x="1557" y="0"/>
                  </a:lnTo>
                  <a:lnTo>
                    <a:pt x="1565" y="1709"/>
                  </a:lnTo>
                  <a:lnTo>
                    <a:pt x="1573" y="1709"/>
                  </a:lnTo>
                  <a:lnTo>
                    <a:pt x="1581" y="1709"/>
                  </a:lnTo>
                  <a:lnTo>
                    <a:pt x="1589" y="1709"/>
                  </a:lnTo>
                  <a:lnTo>
                    <a:pt x="1597" y="1709"/>
                  </a:lnTo>
                  <a:lnTo>
                    <a:pt x="1605" y="1709"/>
                  </a:lnTo>
                  <a:lnTo>
                    <a:pt x="1613" y="1709"/>
                  </a:lnTo>
                  <a:lnTo>
                    <a:pt x="1621" y="1709"/>
                  </a:lnTo>
                  <a:lnTo>
                    <a:pt x="1629" y="1709"/>
                  </a:lnTo>
                  <a:lnTo>
                    <a:pt x="1638" y="1709"/>
                  </a:lnTo>
                  <a:lnTo>
                    <a:pt x="1646" y="1709"/>
                  </a:lnTo>
                  <a:lnTo>
                    <a:pt x="1654" y="1709"/>
                  </a:lnTo>
                  <a:lnTo>
                    <a:pt x="1662" y="1709"/>
                  </a:lnTo>
                  <a:lnTo>
                    <a:pt x="1670" y="1709"/>
                  </a:lnTo>
                  <a:lnTo>
                    <a:pt x="1678" y="1709"/>
                  </a:lnTo>
                  <a:lnTo>
                    <a:pt x="1686" y="1709"/>
                  </a:lnTo>
                  <a:lnTo>
                    <a:pt x="1694" y="1709"/>
                  </a:lnTo>
                  <a:lnTo>
                    <a:pt x="1702" y="1709"/>
                  </a:lnTo>
                  <a:lnTo>
                    <a:pt x="1710" y="1709"/>
                  </a:lnTo>
                  <a:lnTo>
                    <a:pt x="1718" y="1709"/>
                  </a:lnTo>
                  <a:lnTo>
                    <a:pt x="1726" y="1709"/>
                  </a:lnTo>
                  <a:lnTo>
                    <a:pt x="1734" y="1709"/>
                  </a:lnTo>
                  <a:lnTo>
                    <a:pt x="1742" y="1709"/>
                  </a:lnTo>
                  <a:lnTo>
                    <a:pt x="1750" y="1709"/>
                  </a:lnTo>
                  <a:lnTo>
                    <a:pt x="1758" y="1709"/>
                  </a:lnTo>
                  <a:lnTo>
                    <a:pt x="1766" y="1709"/>
                  </a:lnTo>
                  <a:lnTo>
                    <a:pt x="1774" y="1709"/>
                  </a:lnTo>
                  <a:lnTo>
                    <a:pt x="1782" y="1709"/>
                  </a:lnTo>
                  <a:lnTo>
                    <a:pt x="1790" y="1709"/>
                  </a:lnTo>
                  <a:lnTo>
                    <a:pt x="1798" y="1709"/>
                  </a:lnTo>
                  <a:lnTo>
                    <a:pt x="1806" y="1709"/>
                  </a:lnTo>
                  <a:lnTo>
                    <a:pt x="1814" y="1709"/>
                  </a:lnTo>
                  <a:lnTo>
                    <a:pt x="1822" y="1709"/>
                  </a:lnTo>
                  <a:lnTo>
                    <a:pt x="1830" y="1709"/>
                  </a:lnTo>
                  <a:lnTo>
                    <a:pt x="1838" y="1709"/>
                  </a:lnTo>
                  <a:lnTo>
                    <a:pt x="1846" y="1709"/>
                  </a:lnTo>
                  <a:lnTo>
                    <a:pt x="1854" y="1709"/>
                  </a:lnTo>
                  <a:lnTo>
                    <a:pt x="1862" y="1709"/>
                  </a:lnTo>
                  <a:lnTo>
                    <a:pt x="1870" y="1709"/>
                  </a:lnTo>
                  <a:lnTo>
                    <a:pt x="1878" y="1709"/>
                  </a:lnTo>
                  <a:lnTo>
                    <a:pt x="1886" y="1709"/>
                  </a:lnTo>
                  <a:lnTo>
                    <a:pt x="1894" y="1709"/>
                  </a:lnTo>
                  <a:lnTo>
                    <a:pt x="1902" y="1709"/>
                  </a:lnTo>
                  <a:lnTo>
                    <a:pt x="1910" y="1709"/>
                  </a:lnTo>
                  <a:lnTo>
                    <a:pt x="1918" y="1709"/>
                  </a:lnTo>
                  <a:lnTo>
                    <a:pt x="1926" y="1709"/>
                  </a:lnTo>
                  <a:lnTo>
                    <a:pt x="1935" y="1709"/>
                  </a:lnTo>
                  <a:lnTo>
                    <a:pt x="1943" y="1709"/>
                  </a:lnTo>
                  <a:lnTo>
                    <a:pt x="1951" y="1709"/>
                  </a:lnTo>
                  <a:lnTo>
                    <a:pt x="1959" y="1709"/>
                  </a:lnTo>
                  <a:lnTo>
                    <a:pt x="1967" y="1709"/>
                  </a:lnTo>
                  <a:lnTo>
                    <a:pt x="1975" y="1709"/>
                  </a:lnTo>
                  <a:lnTo>
                    <a:pt x="1983" y="1709"/>
                  </a:lnTo>
                  <a:lnTo>
                    <a:pt x="1991" y="1709"/>
                  </a:lnTo>
                  <a:lnTo>
                    <a:pt x="1999" y="1709"/>
                  </a:lnTo>
                  <a:lnTo>
                    <a:pt x="2007" y="1709"/>
                  </a:lnTo>
                  <a:lnTo>
                    <a:pt x="2015" y="1709"/>
                  </a:lnTo>
                  <a:lnTo>
                    <a:pt x="2023" y="1709"/>
                  </a:lnTo>
                  <a:lnTo>
                    <a:pt x="2031" y="1709"/>
                  </a:lnTo>
                  <a:lnTo>
                    <a:pt x="2039" y="1709"/>
                  </a:lnTo>
                  <a:lnTo>
                    <a:pt x="2047" y="1709"/>
                  </a:lnTo>
                  <a:lnTo>
                    <a:pt x="2055" y="1709"/>
                  </a:lnTo>
                  <a:lnTo>
                    <a:pt x="2063" y="1709"/>
                  </a:lnTo>
                  <a:lnTo>
                    <a:pt x="2071" y="1709"/>
                  </a:lnTo>
                  <a:lnTo>
                    <a:pt x="2079" y="1709"/>
                  </a:lnTo>
                  <a:lnTo>
                    <a:pt x="2087" y="1709"/>
                  </a:lnTo>
                  <a:lnTo>
                    <a:pt x="2095" y="1709"/>
                  </a:lnTo>
                  <a:lnTo>
                    <a:pt x="2103" y="1709"/>
                  </a:lnTo>
                  <a:lnTo>
                    <a:pt x="2111" y="1709"/>
                  </a:lnTo>
                  <a:lnTo>
                    <a:pt x="2119" y="1709"/>
                  </a:lnTo>
                  <a:lnTo>
                    <a:pt x="2127" y="1709"/>
                  </a:lnTo>
                  <a:lnTo>
                    <a:pt x="2135" y="1709"/>
                  </a:lnTo>
                  <a:lnTo>
                    <a:pt x="2143" y="1709"/>
                  </a:lnTo>
                  <a:lnTo>
                    <a:pt x="2151" y="1709"/>
                  </a:lnTo>
                  <a:lnTo>
                    <a:pt x="2159" y="1709"/>
                  </a:lnTo>
                  <a:lnTo>
                    <a:pt x="2167" y="1709"/>
                  </a:lnTo>
                  <a:lnTo>
                    <a:pt x="2175" y="1709"/>
                  </a:lnTo>
                  <a:lnTo>
                    <a:pt x="2183" y="1709"/>
                  </a:lnTo>
                  <a:lnTo>
                    <a:pt x="2191" y="1709"/>
                  </a:lnTo>
                  <a:lnTo>
                    <a:pt x="2199" y="1709"/>
                  </a:lnTo>
                  <a:lnTo>
                    <a:pt x="2207" y="1709"/>
                  </a:lnTo>
                  <a:lnTo>
                    <a:pt x="2215" y="1709"/>
                  </a:lnTo>
                  <a:lnTo>
                    <a:pt x="2224" y="1709"/>
                  </a:lnTo>
                  <a:lnTo>
                    <a:pt x="2232" y="1709"/>
                  </a:lnTo>
                  <a:lnTo>
                    <a:pt x="2240" y="1709"/>
                  </a:lnTo>
                  <a:lnTo>
                    <a:pt x="2248" y="1709"/>
                  </a:lnTo>
                  <a:lnTo>
                    <a:pt x="2256" y="1709"/>
                  </a:lnTo>
                  <a:lnTo>
                    <a:pt x="2264" y="1709"/>
                  </a:lnTo>
                  <a:lnTo>
                    <a:pt x="2272" y="1709"/>
                  </a:lnTo>
                  <a:lnTo>
                    <a:pt x="2280" y="1709"/>
                  </a:lnTo>
                  <a:lnTo>
                    <a:pt x="2288" y="1709"/>
                  </a:lnTo>
                  <a:lnTo>
                    <a:pt x="2296" y="1709"/>
                  </a:lnTo>
                  <a:lnTo>
                    <a:pt x="2304" y="1709"/>
                  </a:lnTo>
                  <a:lnTo>
                    <a:pt x="2312" y="1709"/>
                  </a:lnTo>
                  <a:lnTo>
                    <a:pt x="2320" y="1709"/>
                  </a:lnTo>
                  <a:lnTo>
                    <a:pt x="2328" y="1709"/>
                  </a:lnTo>
                  <a:lnTo>
                    <a:pt x="2336" y="1709"/>
                  </a:lnTo>
                  <a:lnTo>
                    <a:pt x="2344" y="1709"/>
                  </a:lnTo>
                  <a:lnTo>
                    <a:pt x="2352" y="1709"/>
                  </a:lnTo>
                  <a:lnTo>
                    <a:pt x="2360" y="1709"/>
                  </a:lnTo>
                  <a:lnTo>
                    <a:pt x="2368" y="1709"/>
                  </a:lnTo>
                  <a:lnTo>
                    <a:pt x="2376" y="1709"/>
                  </a:lnTo>
                  <a:lnTo>
                    <a:pt x="2384" y="1709"/>
                  </a:lnTo>
                  <a:lnTo>
                    <a:pt x="2392" y="1709"/>
                  </a:lnTo>
                  <a:lnTo>
                    <a:pt x="2400" y="1709"/>
                  </a:lnTo>
                  <a:lnTo>
                    <a:pt x="2408" y="1709"/>
                  </a:lnTo>
                  <a:lnTo>
                    <a:pt x="2416" y="1709"/>
                  </a:lnTo>
                  <a:lnTo>
                    <a:pt x="2424" y="1709"/>
                  </a:lnTo>
                  <a:lnTo>
                    <a:pt x="2432" y="1709"/>
                  </a:lnTo>
                  <a:lnTo>
                    <a:pt x="2440" y="1709"/>
                  </a:lnTo>
                  <a:lnTo>
                    <a:pt x="2448" y="1709"/>
                  </a:lnTo>
                  <a:lnTo>
                    <a:pt x="2456" y="1709"/>
                  </a:lnTo>
                  <a:lnTo>
                    <a:pt x="2464" y="1709"/>
                  </a:lnTo>
                  <a:lnTo>
                    <a:pt x="2472" y="1709"/>
                  </a:lnTo>
                  <a:lnTo>
                    <a:pt x="2480" y="1709"/>
                  </a:lnTo>
                  <a:lnTo>
                    <a:pt x="2488" y="1709"/>
                  </a:lnTo>
                  <a:lnTo>
                    <a:pt x="2496" y="1709"/>
                  </a:lnTo>
                  <a:lnTo>
                    <a:pt x="2504" y="1709"/>
                  </a:lnTo>
                  <a:lnTo>
                    <a:pt x="2512" y="1709"/>
                  </a:lnTo>
                  <a:lnTo>
                    <a:pt x="2521" y="1709"/>
                  </a:lnTo>
                  <a:lnTo>
                    <a:pt x="2529" y="1709"/>
                  </a:lnTo>
                  <a:lnTo>
                    <a:pt x="2537" y="1709"/>
                  </a:lnTo>
                  <a:lnTo>
                    <a:pt x="2545" y="1709"/>
                  </a:lnTo>
                  <a:lnTo>
                    <a:pt x="2553" y="1709"/>
                  </a:lnTo>
                  <a:lnTo>
                    <a:pt x="2561" y="1709"/>
                  </a:lnTo>
                  <a:lnTo>
                    <a:pt x="2569" y="1709"/>
                  </a:lnTo>
                  <a:lnTo>
                    <a:pt x="2577" y="1709"/>
                  </a:lnTo>
                  <a:lnTo>
                    <a:pt x="2585" y="1709"/>
                  </a:lnTo>
                  <a:lnTo>
                    <a:pt x="2593" y="1709"/>
                  </a:lnTo>
                  <a:lnTo>
                    <a:pt x="2601" y="1709"/>
                  </a:lnTo>
                  <a:lnTo>
                    <a:pt x="2609" y="1709"/>
                  </a:lnTo>
                  <a:lnTo>
                    <a:pt x="2617" y="1709"/>
                  </a:lnTo>
                  <a:lnTo>
                    <a:pt x="2625" y="1709"/>
                  </a:lnTo>
                  <a:lnTo>
                    <a:pt x="2633" y="1709"/>
                  </a:lnTo>
                  <a:lnTo>
                    <a:pt x="2641" y="1709"/>
                  </a:lnTo>
                  <a:lnTo>
                    <a:pt x="2649" y="1709"/>
                  </a:lnTo>
                  <a:lnTo>
                    <a:pt x="2657" y="1709"/>
                  </a:lnTo>
                  <a:lnTo>
                    <a:pt x="2665" y="1709"/>
                  </a:lnTo>
                  <a:lnTo>
                    <a:pt x="2673" y="1709"/>
                  </a:lnTo>
                  <a:lnTo>
                    <a:pt x="2681" y="1709"/>
                  </a:lnTo>
                  <a:lnTo>
                    <a:pt x="2689" y="1709"/>
                  </a:lnTo>
                  <a:lnTo>
                    <a:pt x="2697" y="1709"/>
                  </a:lnTo>
                  <a:lnTo>
                    <a:pt x="2705" y="1709"/>
                  </a:lnTo>
                  <a:lnTo>
                    <a:pt x="2713" y="1709"/>
                  </a:lnTo>
                  <a:lnTo>
                    <a:pt x="2721" y="1709"/>
                  </a:lnTo>
                  <a:lnTo>
                    <a:pt x="2729" y="1709"/>
                  </a:lnTo>
                  <a:lnTo>
                    <a:pt x="2737" y="1709"/>
                  </a:lnTo>
                  <a:lnTo>
                    <a:pt x="2745" y="1709"/>
                  </a:lnTo>
                  <a:lnTo>
                    <a:pt x="2753" y="1709"/>
                  </a:lnTo>
                  <a:lnTo>
                    <a:pt x="2761" y="1709"/>
                  </a:lnTo>
                  <a:lnTo>
                    <a:pt x="2769" y="1709"/>
                  </a:lnTo>
                  <a:lnTo>
                    <a:pt x="2777" y="1709"/>
                  </a:lnTo>
                  <a:lnTo>
                    <a:pt x="2785" y="1709"/>
                  </a:lnTo>
                  <a:lnTo>
                    <a:pt x="2793" y="1709"/>
                  </a:lnTo>
                  <a:lnTo>
                    <a:pt x="2801" y="1709"/>
                  </a:lnTo>
                  <a:lnTo>
                    <a:pt x="2809" y="1709"/>
                  </a:lnTo>
                  <a:lnTo>
                    <a:pt x="2818" y="1709"/>
                  </a:lnTo>
                  <a:lnTo>
                    <a:pt x="2826" y="1709"/>
                  </a:lnTo>
                  <a:lnTo>
                    <a:pt x="2834" y="1709"/>
                  </a:lnTo>
                  <a:lnTo>
                    <a:pt x="2842" y="1709"/>
                  </a:lnTo>
                  <a:lnTo>
                    <a:pt x="2850" y="1709"/>
                  </a:lnTo>
                  <a:lnTo>
                    <a:pt x="2858" y="1709"/>
                  </a:lnTo>
                  <a:lnTo>
                    <a:pt x="2866" y="1709"/>
                  </a:lnTo>
                  <a:lnTo>
                    <a:pt x="2874" y="1709"/>
                  </a:lnTo>
                  <a:lnTo>
                    <a:pt x="2882" y="1709"/>
                  </a:lnTo>
                  <a:lnTo>
                    <a:pt x="2890" y="1709"/>
                  </a:lnTo>
                  <a:lnTo>
                    <a:pt x="2898" y="1709"/>
                  </a:lnTo>
                  <a:lnTo>
                    <a:pt x="2906" y="1709"/>
                  </a:lnTo>
                  <a:lnTo>
                    <a:pt x="2914" y="1709"/>
                  </a:lnTo>
                  <a:lnTo>
                    <a:pt x="2922" y="1709"/>
                  </a:lnTo>
                  <a:lnTo>
                    <a:pt x="2930" y="1709"/>
                  </a:lnTo>
                  <a:lnTo>
                    <a:pt x="2938" y="1709"/>
                  </a:lnTo>
                  <a:lnTo>
                    <a:pt x="2946" y="1709"/>
                  </a:lnTo>
                  <a:lnTo>
                    <a:pt x="2954" y="1709"/>
                  </a:lnTo>
                  <a:lnTo>
                    <a:pt x="2962" y="1709"/>
                  </a:lnTo>
                  <a:lnTo>
                    <a:pt x="2970" y="1709"/>
                  </a:lnTo>
                  <a:lnTo>
                    <a:pt x="2978" y="1709"/>
                  </a:lnTo>
                  <a:lnTo>
                    <a:pt x="2986" y="1709"/>
                  </a:lnTo>
                  <a:lnTo>
                    <a:pt x="2994" y="1709"/>
                  </a:lnTo>
                  <a:lnTo>
                    <a:pt x="3002" y="1709"/>
                  </a:lnTo>
                  <a:lnTo>
                    <a:pt x="3010" y="1709"/>
                  </a:lnTo>
                  <a:lnTo>
                    <a:pt x="3018" y="1709"/>
                  </a:lnTo>
                  <a:lnTo>
                    <a:pt x="3026" y="1709"/>
                  </a:lnTo>
                  <a:lnTo>
                    <a:pt x="3034" y="1709"/>
                  </a:lnTo>
                  <a:lnTo>
                    <a:pt x="3042" y="1709"/>
                  </a:lnTo>
                  <a:lnTo>
                    <a:pt x="3050" y="1709"/>
                  </a:lnTo>
                  <a:lnTo>
                    <a:pt x="3058" y="1709"/>
                  </a:lnTo>
                  <a:lnTo>
                    <a:pt x="3066" y="1709"/>
                  </a:lnTo>
                  <a:lnTo>
                    <a:pt x="3074" y="1709"/>
                  </a:lnTo>
                  <a:lnTo>
                    <a:pt x="3082" y="1709"/>
                  </a:lnTo>
                  <a:lnTo>
                    <a:pt x="3090" y="1709"/>
                  </a:lnTo>
                  <a:lnTo>
                    <a:pt x="3098" y="1709"/>
                  </a:lnTo>
                  <a:lnTo>
                    <a:pt x="3106" y="1709"/>
                  </a:lnTo>
                  <a:lnTo>
                    <a:pt x="3115" y="1709"/>
                  </a:lnTo>
                </a:path>
              </a:pathLst>
            </a:custGeom>
            <a:noFill/>
            <a:ln w="38100">
              <a:solidFill>
                <a:srgbClr val="BFB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27723" name="Group 104">
              <a:extLst>
                <a:ext uri="{FF2B5EF4-FFF2-40B4-BE49-F238E27FC236}">
                  <a16:creationId xmlns:a16="http://schemas.microsoft.com/office/drawing/2014/main" id="{633DCAFB-C3BB-9548-9D7F-B1255DCBDF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06" y="981"/>
              <a:ext cx="2483" cy="1761"/>
              <a:chOff x="1338" y="1265"/>
              <a:chExt cx="2483" cy="1761"/>
            </a:xfrm>
          </p:grpSpPr>
          <p:sp>
            <p:nvSpPr>
              <p:cNvPr id="27724" name="Text Box 98">
                <a:extLst>
                  <a:ext uri="{FF2B5EF4-FFF2-40B4-BE49-F238E27FC236}">
                    <a16:creationId xmlns:a16="http://schemas.microsoft.com/office/drawing/2014/main" id="{AB735972-B653-3542-8BB7-071297AB8AA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06" y="1265"/>
                <a:ext cx="117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Blip>
                    <a:blip r:embed="rId3"/>
                  </a:buBlip>
                  <a:defRPr sz="2400" b="1">
                    <a:solidFill>
                      <a:srgbClr val="00007D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Wingdings" pitchFamily="2" charset="2"/>
                  <a:buChar char="ü"/>
                  <a:defRPr sz="2000">
                    <a:solidFill>
                      <a:schemeClr val="accent2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600">
                    <a:solidFill>
                      <a:schemeClr val="accent2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accent2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accent2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accent2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accent2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accent2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accent2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s-ES" altLang="es-ES_tradnl" sz="1800">
                    <a:solidFill>
                      <a:schemeClr val="accent2"/>
                    </a:solidFill>
                  </a:rPr>
                  <a:t>1=Fundamental</a:t>
                </a:r>
              </a:p>
            </p:txBody>
          </p:sp>
          <p:sp>
            <p:nvSpPr>
              <p:cNvPr id="27725" name="Text Box 100">
                <a:extLst>
                  <a:ext uri="{FF2B5EF4-FFF2-40B4-BE49-F238E27FC236}">
                    <a16:creationId xmlns:a16="http://schemas.microsoft.com/office/drawing/2014/main" id="{C18399C6-F2C8-E14A-8224-115AB9B3604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65" y="2047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Blip>
                    <a:blip r:embed="rId3"/>
                  </a:buBlip>
                  <a:defRPr sz="2400" b="1">
                    <a:solidFill>
                      <a:srgbClr val="00007D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Wingdings" pitchFamily="2" charset="2"/>
                  <a:buChar char="ü"/>
                  <a:defRPr sz="2000">
                    <a:solidFill>
                      <a:schemeClr val="accent2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600">
                    <a:solidFill>
                      <a:schemeClr val="accent2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accent2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accent2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accent2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accent2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accent2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accent2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s-ES" altLang="es-ES_tradnl" sz="1800">
                    <a:solidFill>
                      <a:schemeClr val="folHlink"/>
                    </a:solidFill>
                  </a:rPr>
                  <a:t>3</a:t>
                </a:r>
              </a:p>
            </p:txBody>
          </p:sp>
          <p:sp>
            <p:nvSpPr>
              <p:cNvPr id="27726" name="Text Box 101">
                <a:extLst>
                  <a:ext uri="{FF2B5EF4-FFF2-40B4-BE49-F238E27FC236}">
                    <a16:creationId xmlns:a16="http://schemas.microsoft.com/office/drawing/2014/main" id="{A422496B-87C3-914F-B22A-220629CB458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87" y="2795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Blip>
                    <a:blip r:embed="rId3"/>
                  </a:buBlip>
                  <a:defRPr sz="2400" b="1">
                    <a:solidFill>
                      <a:srgbClr val="00007D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Wingdings" pitchFamily="2" charset="2"/>
                  <a:buChar char="ü"/>
                  <a:defRPr sz="2000">
                    <a:solidFill>
                      <a:schemeClr val="accent2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600">
                    <a:solidFill>
                      <a:schemeClr val="accent2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accent2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accent2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accent2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accent2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accent2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accent2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s-ES" altLang="es-ES_tradnl" sz="1800">
                    <a:solidFill>
                      <a:srgbClr val="FF0000"/>
                    </a:solidFill>
                  </a:rPr>
                  <a:t>5</a:t>
                </a:r>
              </a:p>
            </p:txBody>
          </p:sp>
          <p:sp>
            <p:nvSpPr>
              <p:cNvPr id="27727" name="Text Box 102">
                <a:extLst>
                  <a:ext uri="{FF2B5EF4-FFF2-40B4-BE49-F238E27FC236}">
                    <a16:creationId xmlns:a16="http://schemas.microsoft.com/office/drawing/2014/main" id="{4323CC85-98F6-3C4F-918B-30588EB0925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338" y="2704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Blip>
                    <a:blip r:embed="rId3"/>
                  </a:buBlip>
                  <a:defRPr sz="2400" b="1">
                    <a:solidFill>
                      <a:srgbClr val="00007D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Wingdings" pitchFamily="2" charset="2"/>
                  <a:buChar char="ü"/>
                  <a:defRPr sz="2000">
                    <a:solidFill>
                      <a:schemeClr val="accent2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600">
                    <a:solidFill>
                      <a:schemeClr val="accent2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accent2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accent2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accent2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accent2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accent2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accent2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s-ES" altLang="es-ES_tradnl" sz="1800">
                    <a:solidFill>
                      <a:srgbClr val="66CCFF"/>
                    </a:solidFill>
                  </a:rPr>
                  <a:t>7</a:t>
                </a:r>
              </a:p>
            </p:txBody>
          </p:sp>
          <p:sp>
            <p:nvSpPr>
              <p:cNvPr id="27728" name="Text Box 103">
                <a:extLst>
                  <a:ext uri="{FF2B5EF4-FFF2-40B4-BE49-F238E27FC236}">
                    <a16:creationId xmlns:a16="http://schemas.microsoft.com/office/drawing/2014/main" id="{864BB41A-D7F9-EE4A-99C2-708E2FCCE19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641" y="1424"/>
                <a:ext cx="118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Blip>
                    <a:blip r:embed="rId3"/>
                  </a:buBlip>
                  <a:defRPr sz="2400" b="1">
                    <a:solidFill>
                      <a:srgbClr val="00007D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Wingdings" pitchFamily="2" charset="2"/>
                  <a:buChar char="ü"/>
                  <a:defRPr sz="2000">
                    <a:solidFill>
                      <a:schemeClr val="accent2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600">
                    <a:solidFill>
                      <a:schemeClr val="accent2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accent2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accent2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accent2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accent2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accent2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accent2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s-ES" altLang="es-ES_tradnl" sz="1800">
                    <a:solidFill>
                      <a:srgbClr val="FF3399"/>
                    </a:solidFill>
                  </a:rPr>
                  <a:t>1+2+3+4+5+6+7</a:t>
                </a:r>
              </a:p>
            </p:txBody>
          </p:sp>
        </p:grpSp>
      </p:grpSp>
      <p:sp>
        <p:nvSpPr>
          <p:cNvPr id="53251" name="Rectangle 3">
            <a:extLst>
              <a:ext uri="{FF2B5EF4-FFF2-40B4-BE49-F238E27FC236}">
                <a16:creationId xmlns:a16="http://schemas.microsoft.com/office/drawing/2014/main" id="{5F7E98B8-0BF7-FE4E-B104-E7EDCBA2D9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16000"/>
            <a:ext cx="5659438" cy="2921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tint val="15294"/>
                  <a:invGamma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111125" tIns="55562" rIns="111125" bIns="55562" anchor="ctr"/>
          <a:lstStyle/>
          <a:p>
            <a:pPr defTabSz="1096963">
              <a:defRPr/>
            </a:pPr>
            <a:r>
              <a:rPr lang="es-ES" b="1">
                <a:solidFill>
                  <a:schemeClr val="bg1"/>
                </a:solidFill>
                <a:ea typeface="+mn-ea"/>
              </a:rPr>
              <a:t>Ejemplo</a:t>
            </a:r>
            <a:endParaRPr lang="es-ES" b="1" noProof="1">
              <a:solidFill>
                <a:schemeClr val="bg1"/>
              </a:solidFill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0462317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>
            <a:extLst>
              <a:ext uri="{FF2B5EF4-FFF2-40B4-BE49-F238E27FC236}">
                <a16:creationId xmlns:a16="http://schemas.microsoft.com/office/drawing/2014/main" id="{B0745B53-6E97-CB40-A757-36F622BC895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altLang="es-ES_tradnl">
                <a:ea typeface="ＭＳ Ｐゴシック" charset="-128"/>
              </a:rPr>
              <a:t>Descomposición en armónicos</a:t>
            </a:r>
          </a:p>
        </p:txBody>
      </p:sp>
      <p:sp>
        <p:nvSpPr>
          <p:cNvPr id="55377" name="Rectangle 81">
            <a:extLst>
              <a:ext uri="{FF2B5EF4-FFF2-40B4-BE49-F238E27FC236}">
                <a16:creationId xmlns:a16="http://schemas.microsoft.com/office/drawing/2014/main" id="{6358C321-D2C6-974E-87F7-A11712DDD1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16000"/>
            <a:ext cx="5659438" cy="2921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tint val="15294"/>
                  <a:invGamma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111125" tIns="55562" rIns="111125" bIns="55562" anchor="ctr"/>
          <a:lstStyle/>
          <a:p>
            <a:pPr defTabSz="1096963">
              <a:defRPr/>
            </a:pPr>
            <a:r>
              <a:rPr lang="es-ES" b="1">
                <a:solidFill>
                  <a:schemeClr val="bg1"/>
                </a:solidFill>
                <a:ea typeface="+mn-ea"/>
              </a:rPr>
              <a:t>Ejemplo</a:t>
            </a:r>
            <a:endParaRPr lang="es-ES" b="1" noProof="1">
              <a:solidFill>
                <a:schemeClr val="bg1"/>
              </a:solidFill>
              <a:ea typeface="+mn-ea"/>
            </a:endParaRPr>
          </a:p>
        </p:txBody>
      </p:sp>
      <p:sp>
        <p:nvSpPr>
          <p:cNvPr id="29699" name="Rectangle 83">
            <a:extLst>
              <a:ext uri="{FF2B5EF4-FFF2-40B4-BE49-F238E27FC236}">
                <a16:creationId xmlns:a16="http://schemas.microsoft.com/office/drawing/2014/main" id="{5EEB86B2-25AA-3D46-8DC1-1C44FD9D4E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5146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Blip>
                <a:blip r:embed="rId4"/>
              </a:buBlip>
              <a:defRPr sz="2400" b="1">
                <a:solidFill>
                  <a:srgbClr val="00007D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ü"/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ES_tradnl" sz="1800" b="0">
              <a:solidFill>
                <a:schemeClr val="tx1"/>
              </a:solidFill>
            </a:endParaRPr>
          </a:p>
        </p:txBody>
      </p:sp>
      <p:graphicFrame>
        <p:nvGraphicFramePr>
          <p:cNvPr id="29700" name="Object 82">
            <a:extLst>
              <a:ext uri="{FF2B5EF4-FFF2-40B4-BE49-F238E27FC236}">
                <a16:creationId xmlns:a16="http://schemas.microsoft.com/office/drawing/2014/main" id="{E543EE50-8F2E-0D49-8828-BB589B70B5D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016125" y="1762125"/>
          <a:ext cx="4860925" cy="3240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9" name="Imagen" r:id="rId5" imgW="16459200" imgH="10972800" progId="Word.Picture.8">
                  <p:embed/>
                </p:oleObj>
              </mc:Choice>
              <mc:Fallback>
                <p:oleObj name="Imagen" r:id="rId5" imgW="16459200" imgH="10972800" progId="Word.Picture.8">
                  <p:embed/>
                  <p:pic>
                    <p:nvPicPr>
                      <p:cNvPr id="0" name="Object 8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16125" y="1762125"/>
                        <a:ext cx="4860925" cy="3240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01" name="Object 84">
            <a:extLst>
              <a:ext uri="{FF2B5EF4-FFF2-40B4-BE49-F238E27FC236}">
                <a16:creationId xmlns:a16="http://schemas.microsoft.com/office/drawing/2014/main" id="{D953BA8B-67AD-4048-937A-F5E52D1789A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751263" y="2349500"/>
          <a:ext cx="2406650" cy="684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0" name="Equation" r:id="rId7" imgW="27800300" imgH="7899400" progId="Equation.DSMT4">
                  <p:embed/>
                </p:oleObj>
              </mc:Choice>
              <mc:Fallback>
                <p:oleObj name="Equation" r:id="rId7" imgW="27800300" imgH="7899400" progId="Equation.DSMT4">
                  <p:embed/>
                  <p:pic>
                    <p:nvPicPr>
                      <p:cNvPr id="0" name="Object 8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51263" y="2349500"/>
                        <a:ext cx="2406650" cy="684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2" name="Text Box 85">
            <a:extLst>
              <a:ext uri="{FF2B5EF4-FFF2-40B4-BE49-F238E27FC236}">
                <a16:creationId xmlns:a16="http://schemas.microsoft.com/office/drawing/2014/main" id="{B1B1BB6F-0F9E-EA44-A93D-A089D37B8C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900" y="5408613"/>
            <a:ext cx="87820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Blip>
                <a:blip r:embed="rId4"/>
              </a:buBlip>
              <a:defRPr sz="2400" b="1">
                <a:solidFill>
                  <a:srgbClr val="00007D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ü"/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_tradnl" sz="1800">
                <a:solidFill>
                  <a:schemeClr val="accent2"/>
                </a:solidFill>
              </a:rPr>
              <a:t>El valor eficaz al cuadrado es la suma de los cuadrados de los valores eficaces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>
            <a:extLst>
              <a:ext uri="{FF2B5EF4-FFF2-40B4-BE49-F238E27FC236}">
                <a16:creationId xmlns:a16="http://schemas.microsoft.com/office/drawing/2014/main" id="{CB029B6C-CDF2-CD47-925F-FD9B50CA536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altLang="es-ES_tradnl">
                <a:ea typeface="ＭＳ Ｐゴシック" charset="-128"/>
              </a:rPr>
              <a:t>Distorsión en la corriente de línea</a:t>
            </a:r>
            <a:endParaRPr altLang="es-ES_tradnl" noProof="1">
              <a:ea typeface="ＭＳ Ｐゴシック" charset="-128"/>
            </a:endParaRPr>
          </a:p>
        </p:txBody>
      </p:sp>
      <p:pic>
        <p:nvPicPr>
          <p:cNvPr id="2" name="Picture 5">
            <a:extLst>
              <a:ext uri="{FF2B5EF4-FFF2-40B4-BE49-F238E27FC236}">
                <a16:creationId xmlns:a16="http://schemas.microsoft.com/office/drawing/2014/main" id="{D957961A-3BBF-A54C-8976-1EA5D8AF72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3068638"/>
            <a:ext cx="7773988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Line 6">
            <a:extLst>
              <a:ext uri="{FF2B5EF4-FFF2-40B4-BE49-F238E27FC236}">
                <a16:creationId xmlns:a16="http://schemas.microsoft.com/office/drawing/2014/main" id="{CB2E43CA-9396-1748-838F-F6EC87314D6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529013" y="2563813"/>
            <a:ext cx="1331912" cy="1008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48" name="Text Box 7">
            <a:extLst>
              <a:ext uri="{FF2B5EF4-FFF2-40B4-BE49-F238E27FC236}">
                <a16:creationId xmlns:a16="http://schemas.microsoft.com/office/drawing/2014/main" id="{160D9E13-EA1B-7046-A717-3498CB0D3A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40288" y="2259013"/>
            <a:ext cx="463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Blip>
                <a:blip r:embed="rId4"/>
              </a:buBlip>
              <a:defRPr sz="2400" b="1">
                <a:solidFill>
                  <a:srgbClr val="00007D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ü"/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_tradnl" sz="1800" b="0">
                <a:solidFill>
                  <a:schemeClr val="tx1"/>
                </a:solidFill>
              </a:rPr>
              <a:t>Vg</a:t>
            </a:r>
          </a:p>
        </p:txBody>
      </p:sp>
      <p:sp>
        <p:nvSpPr>
          <p:cNvPr id="31749" name="Line 8">
            <a:extLst>
              <a:ext uri="{FF2B5EF4-FFF2-40B4-BE49-F238E27FC236}">
                <a16:creationId xmlns:a16="http://schemas.microsoft.com/office/drawing/2014/main" id="{DD9AF168-C027-F54D-8FE3-5E26FC83502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600450" y="2852738"/>
            <a:ext cx="1763713" cy="9715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50" name="Text Box 9">
            <a:extLst>
              <a:ext uri="{FF2B5EF4-FFF2-40B4-BE49-F238E27FC236}">
                <a16:creationId xmlns:a16="http://schemas.microsoft.com/office/drawing/2014/main" id="{D9AAAA70-CCD5-B941-80C2-495610C41E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9238" y="2635250"/>
            <a:ext cx="3190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Blip>
                <a:blip r:embed="rId4"/>
              </a:buBlip>
              <a:defRPr sz="2400" b="1">
                <a:solidFill>
                  <a:srgbClr val="00007D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ü"/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_tradnl" sz="1800" b="0">
                <a:solidFill>
                  <a:schemeClr val="tx1"/>
                </a:solidFill>
              </a:rPr>
              <a:t>i</a:t>
            </a:r>
            <a:r>
              <a:rPr lang="es-ES" altLang="es-ES_tradnl" sz="1800" b="0" baseline="-25000">
                <a:solidFill>
                  <a:schemeClr val="tx1"/>
                </a:solidFill>
              </a:rPr>
              <a:t>g</a:t>
            </a:r>
          </a:p>
        </p:txBody>
      </p:sp>
      <p:sp>
        <p:nvSpPr>
          <p:cNvPr id="31751" name="Line 10">
            <a:extLst>
              <a:ext uri="{FF2B5EF4-FFF2-40B4-BE49-F238E27FC236}">
                <a16:creationId xmlns:a16="http://schemas.microsoft.com/office/drawing/2014/main" id="{DCC79298-BAEE-9E48-A62E-D6CAD3C8FE5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52863" y="3248025"/>
            <a:ext cx="1763712" cy="9715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52" name="Text Box 11">
            <a:extLst>
              <a:ext uri="{FF2B5EF4-FFF2-40B4-BE49-F238E27FC236}">
                <a16:creationId xmlns:a16="http://schemas.microsoft.com/office/drawing/2014/main" id="{73814CF7-5AA5-3242-9A90-53AF658C72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4525" y="3032125"/>
            <a:ext cx="4460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Blip>
                <a:blip r:embed="rId4"/>
              </a:buBlip>
              <a:defRPr sz="2400" b="1">
                <a:solidFill>
                  <a:srgbClr val="00007D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ü"/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_tradnl" sz="1800" b="0">
                <a:solidFill>
                  <a:schemeClr val="tx1"/>
                </a:solidFill>
              </a:rPr>
              <a:t>i</a:t>
            </a:r>
            <a:r>
              <a:rPr lang="es-ES" altLang="es-ES_tradnl" sz="1800" b="0" baseline="-25000">
                <a:solidFill>
                  <a:schemeClr val="tx1"/>
                </a:solidFill>
              </a:rPr>
              <a:t>g,1</a:t>
            </a:r>
          </a:p>
        </p:txBody>
      </p:sp>
      <p:sp>
        <p:nvSpPr>
          <p:cNvPr id="31753" name="Text Box 12">
            <a:extLst>
              <a:ext uri="{FF2B5EF4-FFF2-40B4-BE49-F238E27FC236}">
                <a16:creationId xmlns:a16="http://schemas.microsoft.com/office/drawing/2014/main" id="{2C6830B1-E4E6-2D43-AF70-184FE49CBB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9813" y="2852738"/>
            <a:ext cx="27479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Blip>
                <a:blip r:embed="rId4"/>
              </a:buBlip>
              <a:defRPr sz="2400" b="1">
                <a:solidFill>
                  <a:srgbClr val="00007D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ü"/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_tradnl" sz="1800" b="0">
                <a:solidFill>
                  <a:schemeClr val="tx1"/>
                </a:solidFill>
              </a:rPr>
              <a:t>Produce intercambio neto de potencia</a:t>
            </a:r>
          </a:p>
        </p:txBody>
      </p:sp>
      <p:sp>
        <p:nvSpPr>
          <p:cNvPr id="31754" name="Line 13">
            <a:extLst>
              <a:ext uri="{FF2B5EF4-FFF2-40B4-BE49-F238E27FC236}">
                <a16:creationId xmlns:a16="http://schemas.microsoft.com/office/drawing/2014/main" id="{F8F5811A-48A1-5C40-95DA-67BF851E18AC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916238" y="4832350"/>
            <a:ext cx="539750" cy="1079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55" name="Text Box 14">
            <a:extLst>
              <a:ext uri="{FF2B5EF4-FFF2-40B4-BE49-F238E27FC236}">
                <a16:creationId xmlns:a16="http://schemas.microsoft.com/office/drawing/2014/main" id="{A224E3F7-11BD-8A45-9173-DEA508FF3A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63938" y="5697538"/>
            <a:ext cx="4286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Blip>
                <a:blip r:embed="rId4"/>
              </a:buBlip>
              <a:defRPr sz="2400" b="1">
                <a:solidFill>
                  <a:srgbClr val="00007D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ü"/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_tradnl" sz="1800" b="0">
                <a:solidFill>
                  <a:schemeClr val="tx1"/>
                </a:solidFill>
              </a:rPr>
              <a:t>i</a:t>
            </a:r>
            <a:r>
              <a:rPr lang="es-ES" altLang="es-ES_tradnl" sz="1800" b="0" baseline="-25000">
                <a:solidFill>
                  <a:schemeClr val="tx1"/>
                </a:solidFill>
              </a:rPr>
              <a:t>dis</a:t>
            </a:r>
          </a:p>
        </p:txBody>
      </p:sp>
      <p:sp>
        <p:nvSpPr>
          <p:cNvPr id="31756" name="Text Box 16">
            <a:extLst>
              <a:ext uri="{FF2B5EF4-FFF2-40B4-BE49-F238E27FC236}">
                <a16:creationId xmlns:a16="http://schemas.microsoft.com/office/drawing/2014/main" id="{68A665EC-A06A-C443-B68A-D6A3EE36F0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35438" y="5729288"/>
            <a:ext cx="2736850" cy="3683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Blip>
                <a:blip r:embed="rId4"/>
              </a:buBlip>
              <a:defRPr sz="2400" b="1">
                <a:solidFill>
                  <a:srgbClr val="00007D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ü"/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_tradnl" sz="1800" b="0">
                <a:solidFill>
                  <a:schemeClr val="tx1"/>
                </a:solidFill>
              </a:rPr>
              <a:t>Produce sólo pérdidas !!!</a:t>
            </a:r>
          </a:p>
        </p:txBody>
      </p:sp>
      <p:sp>
        <p:nvSpPr>
          <p:cNvPr id="31757" name="AutoShape 17">
            <a:extLst>
              <a:ext uri="{FF2B5EF4-FFF2-40B4-BE49-F238E27FC236}">
                <a16:creationId xmlns:a16="http://schemas.microsoft.com/office/drawing/2014/main" id="{D2D9FD71-30FC-444A-AD54-77FC4B3C9E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6588" y="1160463"/>
            <a:ext cx="215900" cy="2159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Blip>
                <a:blip r:embed="rId4"/>
              </a:buBlip>
              <a:defRPr sz="2400" b="1">
                <a:solidFill>
                  <a:srgbClr val="00007D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ü"/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ES_tradnl" sz="1800" b="0">
              <a:solidFill>
                <a:schemeClr val="tx1"/>
              </a:solidFill>
            </a:endParaRPr>
          </a:p>
        </p:txBody>
      </p:sp>
      <p:sp>
        <p:nvSpPr>
          <p:cNvPr id="31758" name="Line 18">
            <a:extLst>
              <a:ext uri="{FF2B5EF4-FFF2-40B4-BE49-F238E27FC236}">
                <a16:creationId xmlns:a16="http://schemas.microsoft.com/office/drawing/2014/main" id="{F283DD6E-923F-F247-8281-06D76966ABCE}"/>
              </a:ext>
            </a:extLst>
          </p:cNvPr>
          <p:cNvSpPr>
            <a:spLocks noChangeShapeType="1"/>
          </p:cNvSpPr>
          <p:nvPr/>
        </p:nvSpPr>
        <p:spPr bwMode="auto">
          <a:xfrm>
            <a:off x="1906588" y="1160463"/>
            <a:ext cx="215900" cy="158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59" name="AutoShape 19">
            <a:extLst>
              <a:ext uri="{FF2B5EF4-FFF2-40B4-BE49-F238E27FC236}">
                <a16:creationId xmlns:a16="http://schemas.microsoft.com/office/drawing/2014/main" id="{8B3EC60E-D787-5E45-A75F-C3AF437FC9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6588" y="2600325"/>
            <a:ext cx="215900" cy="2159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Blip>
                <a:blip r:embed="rId4"/>
              </a:buBlip>
              <a:defRPr sz="2400" b="1">
                <a:solidFill>
                  <a:srgbClr val="00007D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ü"/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ES_tradnl" sz="1800" b="0">
              <a:solidFill>
                <a:schemeClr val="tx1"/>
              </a:solidFill>
            </a:endParaRPr>
          </a:p>
        </p:txBody>
      </p:sp>
      <p:sp>
        <p:nvSpPr>
          <p:cNvPr id="31760" name="Line 20">
            <a:extLst>
              <a:ext uri="{FF2B5EF4-FFF2-40B4-BE49-F238E27FC236}">
                <a16:creationId xmlns:a16="http://schemas.microsoft.com/office/drawing/2014/main" id="{637AAE17-D5A3-2343-8C49-E0274F9F6C8D}"/>
              </a:ext>
            </a:extLst>
          </p:cNvPr>
          <p:cNvSpPr>
            <a:spLocks noChangeShapeType="1"/>
          </p:cNvSpPr>
          <p:nvPr/>
        </p:nvSpPr>
        <p:spPr bwMode="auto">
          <a:xfrm>
            <a:off x="1906588" y="2600325"/>
            <a:ext cx="215900" cy="15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61" name="Line 21">
            <a:extLst>
              <a:ext uri="{FF2B5EF4-FFF2-40B4-BE49-F238E27FC236}">
                <a16:creationId xmlns:a16="http://schemas.microsoft.com/office/drawing/2014/main" id="{DE6E4045-98E5-894C-B617-A93EF9A758CA}"/>
              </a:ext>
            </a:extLst>
          </p:cNvPr>
          <p:cNvSpPr>
            <a:spLocks noChangeShapeType="1"/>
          </p:cNvSpPr>
          <p:nvPr/>
        </p:nvSpPr>
        <p:spPr bwMode="auto">
          <a:xfrm>
            <a:off x="2014538" y="1376363"/>
            <a:ext cx="0" cy="122396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62" name="Line 22">
            <a:extLst>
              <a:ext uri="{FF2B5EF4-FFF2-40B4-BE49-F238E27FC236}">
                <a16:creationId xmlns:a16="http://schemas.microsoft.com/office/drawing/2014/main" id="{82E34334-48B8-3B43-85CF-8F59A92584B7}"/>
              </a:ext>
            </a:extLst>
          </p:cNvPr>
          <p:cNvSpPr>
            <a:spLocks noChangeShapeType="1"/>
          </p:cNvSpPr>
          <p:nvPr/>
        </p:nvSpPr>
        <p:spPr bwMode="auto">
          <a:xfrm>
            <a:off x="2014538" y="2816225"/>
            <a:ext cx="0" cy="32385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63" name="Line 23">
            <a:extLst>
              <a:ext uri="{FF2B5EF4-FFF2-40B4-BE49-F238E27FC236}">
                <a16:creationId xmlns:a16="http://schemas.microsoft.com/office/drawing/2014/main" id="{5D2DC7E6-EB3F-6F4E-9729-EEC44253300B}"/>
              </a:ext>
            </a:extLst>
          </p:cNvPr>
          <p:cNvSpPr>
            <a:spLocks noChangeShapeType="1"/>
          </p:cNvSpPr>
          <p:nvPr/>
        </p:nvSpPr>
        <p:spPr bwMode="auto">
          <a:xfrm>
            <a:off x="2014538" y="836613"/>
            <a:ext cx="0" cy="32385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64" name="AutoShape 24">
            <a:extLst>
              <a:ext uri="{FF2B5EF4-FFF2-40B4-BE49-F238E27FC236}">
                <a16:creationId xmlns:a16="http://schemas.microsoft.com/office/drawing/2014/main" id="{80C49AD6-4B53-7949-99A2-C7EA2AC1B2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7313" y="1160463"/>
            <a:ext cx="215900" cy="2159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Blip>
                <a:blip r:embed="rId4"/>
              </a:buBlip>
              <a:defRPr sz="2400" b="1">
                <a:solidFill>
                  <a:srgbClr val="00007D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ü"/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ES_tradnl" sz="1800" b="0">
              <a:solidFill>
                <a:schemeClr val="tx1"/>
              </a:solidFill>
            </a:endParaRPr>
          </a:p>
        </p:txBody>
      </p:sp>
      <p:sp>
        <p:nvSpPr>
          <p:cNvPr id="31765" name="Line 25">
            <a:extLst>
              <a:ext uri="{FF2B5EF4-FFF2-40B4-BE49-F238E27FC236}">
                <a16:creationId xmlns:a16="http://schemas.microsoft.com/office/drawing/2014/main" id="{10DF7C7E-78CD-6540-9E1D-6FC1D59BF7BB}"/>
              </a:ext>
            </a:extLst>
          </p:cNvPr>
          <p:cNvSpPr>
            <a:spLocks noChangeShapeType="1"/>
          </p:cNvSpPr>
          <p:nvPr/>
        </p:nvSpPr>
        <p:spPr bwMode="auto">
          <a:xfrm>
            <a:off x="2627313" y="1160463"/>
            <a:ext cx="215900" cy="1587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66" name="AutoShape 26">
            <a:extLst>
              <a:ext uri="{FF2B5EF4-FFF2-40B4-BE49-F238E27FC236}">
                <a16:creationId xmlns:a16="http://schemas.microsoft.com/office/drawing/2014/main" id="{A5B22086-1144-6A4D-B8B5-8F9B698B85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7313" y="2600325"/>
            <a:ext cx="215900" cy="2159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Blip>
                <a:blip r:embed="rId4"/>
              </a:buBlip>
              <a:defRPr sz="2400" b="1">
                <a:solidFill>
                  <a:srgbClr val="00007D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ü"/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ES_tradnl" sz="1800" b="0">
              <a:solidFill>
                <a:schemeClr val="tx1"/>
              </a:solidFill>
            </a:endParaRPr>
          </a:p>
        </p:txBody>
      </p:sp>
      <p:sp>
        <p:nvSpPr>
          <p:cNvPr id="31767" name="Line 27">
            <a:extLst>
              <a:ext uri="{FF2B5EF4-FFF2-40B4-BE49-F238E27FC236}">
                <a16:creationId xmlns:a16="http://schemas.microsoft.com/office/drawing/2014/main" id="{72CB9587-9B81-E445-8C27-CA2616B1B149}"/>
              </a:ext>
            </a:extLst>
          </p:cNvPr>
          <p:cNvSpPr>
            <a:spLocks noChangeShapeType="1"/>
          </p:cNvSpPr>
          <p:nvPr/>
        </p:nvSpPr>
        <p:spPr bwMode="auto">
          <a:xfrm>
            <a:off x="2627313" y="2600325"/>
            <a:ext cx="215900" cy="158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68" name="Line 28">
            <a:extLst>
              <a:ext uri="{FF2B5EF4-FFF2-40B4-BE49-F238E27FC236}">
                <a16:creationId xmlns:a16="http://schemas.microsoft.com/office/drawing/2014/main" id="{DFDF736C-4704-714F-A70D-A903A9B79222}"/>
              </a:ext>
            </a:extLst>
          </p:cNvPr>
          <p:cNvSpPr>
            <a:spLocks noChangeShapeType="1"/>
          </p:cNvSpPr>
          <p:nvPr/>
        </p:nvSpPr>
        <p:spPr bwMode="auto">
          <a:xfrm>
            <a:off x="2735263" y="1376363"/>
            <a:ext cx="0" cy="122396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69" name="Line 29">
            <a:extLst>
              <a:ext uri="{FF2B5EF4-FFF2-40B4-BE49-F238E27FC236}">
                <a16:creationId xmlns:a16="http://schemas.microsoft.com/office/drawing/2014/main" id="{D39D459F-FB40-8D46-8921-CD1C012E73A4}"/>
              </a:ext>
            </a:extLst>
          </p:cNvPr>
          <p:cNvSpPr>
            <a:spLocks noChangeShapeType="1"/>
          </p:cNvSpPr>
          <p:nvPr/>
        </p:nvSpPr>
        <p:spPr bwMode="auto">
          <a:xfrm>
            <a:off x="2735263" y="2816225"/>
            <a:ext cx="0" cy="32385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70" name="Line 30">
            <a:extLst>
              <a:ext uri="{FF2B5EF4-FFF2-40B4-BE49-F238E27FC236}">
                <a16:creationId xmlns:a16="http://schemas.microsoft.com/office/drawing/2014/main" id="{3FC4F621-1748-7445-B073-2869E83E36DC}"/>
              </a:ext>
            </a:extLst>
          </p:cNvPr>
          <p:cNvSpPr>
            <a:spLocks noChangeShapeType="1"/>
          </p:cNvSpPr>
          <p:nvPr/>
        </p:nvSpPr>
        <p:spPr bwMode="auto">
          <a:xfrm>
            <a:off x="2735263" y="836613"/>
            <a:ext cx="0" cy="32385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71" name="Line 31">
            <a:extLst>
              <a:ext uri="{FF2B5EF4-FFF2-40B4-BE49-F238E27FC236}">
                <a16:creationId xmlns:a16="http://schemas.microsoft.com/office/drawing/2014/main" id="{06EACCAC-7E3C-A140-928E-FB070FBBC718}"/>
              </a:ext>
            </a:extLst>
          </p:cNvPr>
          <p:cNvSpPr>
            <a:spLocks noChangeShapeType="1"/>
          </p:cNvSpPr>
          <p:nvPr/>
        </p:nvSpPr>
        <p:spPr bwMode="auto">
          <a:xfrm>
            <a:off x="2014538" y="836613"/>
            <a:ext cx="1439862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72" name="Line 32">
            <a:extLst>
              <a:ext uri="{FF2B5EF4-FFF2-40B4-BE49-F238E27FC236}">
                <a16:creationId xmlns:a16="http://schemas.microsoft.com/office/drawing/2014/main" id="{2735C3C5-5C2B-884A-959B-21311F0AD6A3}"/>
              </a:ext>
            </a:extLst>
          </p:cNvPr>
          <p:cNvSpPr>
            <a:spLocks noChangeShapeType="1"/>
          </p:cNvSpPr>
          <p:nvPr/>
        </p:nvSpPr>
        <p:spPr bwMode="auto">
          <a:xfrm>
            <a:off x="2014538" y="3140075"/>
            <a:ext cx="1439862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73" name="Line 33">
            <a:extLst>
              <a:ext uri="{FF2B5EF4-FFF2-40B4-BE49-F238E27FC236}">
                <a16:creationId xmlns:a16="http://schemas.microsoft.com/office/drawing/2014/main" id="{872D1742-0F71-864D-90BA-783870F32B2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474788" y="1555750"/>
            <a:ext cx="0" cy="10795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74" name="Line 34">
            <a:extLst>
              <a:ext uri="{FF2B5EF4-FFF2-40B4-BE49-F238E27FC236}">
                <a16:creationId xmlns:a16="http://schemas.microsoft.com/office/drawing/2014/main" id="{15950587-A0DF-2446-8B6B-A5B07ABE06FF}"/>
              </a:ext>
            </a:extLst>
          </p:cNvPr>
          <p:cNvSpPr>
            <a:spLocks noChangeShapeType="1"/>
          </p:cNvSpPr>
          <p:nvPr/>
        </p:nvSpPr>
        <p:spPr bwMode="auto">
          <a:xfrm>
            <a:off x="1474788" y="1555750"/>
            <a:ext cx="53975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75" name="Line 35">
            <a:extLst>
              <a:ext uri="{FF2B5EF4-FFF2-40B4-BE49-F238E27FC236}">
                <a16:creationId xmlns:a16="http://schemas.microsoft.com/office/drawing/2014/main" id="{250BB06E-9B9F-A144-8F33-6E29747007E4}"/>
              </a:ext>
            </a:extLst>
          </p:cNvPr>
          <p:cNvSpPr>
            <a:spLocks noChangeShapeType="1"/>
          </p:cNvSpPr>
          <p:nvPr/>
        </p:nvSpPr>
        <p:spPr bwMode="auto">
          <a:xfrm>
            <a:off x="1474788" y="2168525"/>
            <a:ext cx="1260475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76" name="Text Box 36">
            <a:extLst>
              <a:ext uri="{FF2B5EF4-FFF2-40B4-BE49-F238E27FC236}">
                <a16:creationId xmlns:a16="http://schemas.microsoft.com/office/drawing/2014/main" id="{E05658B5-FC1E-F241-8C48-6E931B84E8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6225" y="1268413"/>
            <a:ext cx="3238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Blip>
                <a:blip r:embed="rId4"/>
              </a:buBlip>
              <a:defRPr sz="2400" b="1">
                <a:solidFill>
                  <a:srgbClr val="00007D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ü"/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ES_tradnl" sz="1000" b="0" i="1">
                <a:solidFill>
                  <a:schemeClr val="tx1"/>
                </a:solidFill>
                <a:latin typeface="Times New Roman" panose="02020603050405020304" pitchFamily="18" charset="0"/>
              </a:rPr>
              <a:t>i</a:t>
            </a:r>
            <a:r>
              <a:rPr lang="es-ES" altLang="es-ES_tradnl" sz="1000" b="0" i="1" baseline="-25000">
                <a:solidFill>
                  <a:schemeClr val="tx1"/>
                </a:solidFill>
                <a:latin typeface="Times New Roman" panose="02020603050405020304" pitchFamily="18" charset="0"/>
              </a:rPr>
              <a:t>e</a:t>
            </a:r>
          </a:p>
        </p:txBody>
      </p:sp>
      <p:sp>
        <p:nvSpPr>
          <p:cNvPr id="31777" name="Text Box 37">
            <a:extLst>
              <a:ext uri="{FF2B5EF4-FFF2-40B4-BE49-F238E27FC236}">
                <a16:creationId xmlns:a16="http://schemas.microsoft.com/office/drawing/2014/main" id="{0D801352-23D2-234B-9F16-A643937FA7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87563" y="1087438"/>
            <a:ext cx="3587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Blip>
                <a:blip r:embed="rId4"/>
              </a:buBlip>
              <a:defRPr sz="2400" b="1">
                <a:solidFill>
                  <a:srgbClr val="00007D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ü"/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ES_tradnl" sz="1000" b="0">
                <a:solidFill>
                  <a:schemeClr val="tx1"/>
                </a:solidFill>
              </a:rPr>
              <a:t>D</a:t>
            </a:r>
            <a:r>
              <a:rPr lang="es-ES" altLang="es-ES_tradnl" sz="1000" b="0" baseline="-2500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31778" name="Text Box 38">
            <a:extLst>
              <a:ext uri="{FF2B5EF4-FFF2-40B4-BE49-F238E27FC236}">
                <a16:creationId xmlns:a16="http://schemas.microsoft.com/office/drawing/2014/main" id="{561EB4C3-C051-7540-BA98-4A3A246AC3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87563" y="2528888"/>
            <a:ext cx="3587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Blip>
                <a:blip r:embed="rId4"/>
              </a:buBlip>
              <a:defRPr sz="2400" b="1">
                <a:solidFill>
                  <a:srgbClr val="00007D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ü"/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ES_tradnl" sz="1000" b="0">
                <a:solidFill>
                  <a:schemeClr val="tx1"/>
                </a:solidFill>
              </a:rPr>
              <a:t>D</a:t>
            </a:r>
            <a:r>
              <a:rPr lang="es-ES" altLang="es-ES_tradnl" sz="1000" b="0" baseline="-2500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31779" name="Text Box 39">
            <a:extLst>
              <a:ext uri="{FF2B5EF4-FFF2-40B4-BE49-F238E27FC236}">
                <a16:creationId xmlns:a16="http://schemas.microsoft.com/office/drawing/2014/main" id="{F5633E5C-C17A-5D48-8742-7A3C381E3B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6700" y="1087438"/>
            <a:ext cx="3587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Blip>
                <a:blip r:embed="rId4"/>
              </a:buBlip>
              <a:defRPr sz="2400" b="1">
                <a:solidFill>
                  <a:srgbClr val="00007D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ü"/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ES_tradnl" sz="1000" b="0">
                <a:solidFill>
                  <a:schemeClr val="tx1"/>
                </a:solidFill>
              </a:rPr>
              <a:t>D</a:t>
            </a:r>
            <a:r>
              <a:rPr lang="es-ES" altLang="es-ES_tradnl" sz="1000" b="0" baseline="-2500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31780" name="Text Box 40">
            <a:extLst>
              <a:ext uri="{FF2B5EF4-FFF2-40B4-BE49-F238E27FC236}">
                <a16:creationId xmlns:a16="http://schemas.microsoft.com/office/drawing/2014/main" id="{347B2A1C-C0B0-6F44-964B-9CA6C6A9FC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3213" y="2528888"/>
            <a:ext cx="3587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Blip>
                <a:blip r:embed="rId4"/>
              </a:buBlip>
              <a:defRPr sz="2400" b="1">
                <a:solidFill>
                  <a:srgbClr val="00007D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ü"/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ES_tradnl" sz="1000" b="0">
                <a:solidFill>
                  <a:schemeClr val="tx1"/>
                </a:solidFill>
              </a:rPr>
              <a:t>D</a:t>
            </a:r>
            <a:r>
              <a:rPr lang="es-ES" altLang="es-ES_tradnl" sz="1000" b="0" baseline="-2500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31781" name="AutoShape 41">
            <a:extLst>
              <a:ext uri="{FF2B5EF4-FFF2-40B4-BE49-F238E27FC236}">
                <a16:creationId xmlns:a16="http://schemas.microsoft.com/office/drawing/2014/main" id="{FFDDE923-79CA-4442-A19D-5C934FDE5FD8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726406" y="1521619"/>
            <a:ext cx="73025" cy="71438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Blip>
                <a:blip r:embed="rId4"/>
              </a:buBlip>
              <a:defRPr sz="2400" b="1">
                <a:solidFill>
                  <a:srgbClr val="00007D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ü"/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ES_tradnl" sz="1800" b="0">
              <a:solidFill>
                <a:schemeClr val="tx1"/>
              </a:solidFill>
            </a:endParaRPr>
          </a:p>
        </p:txBody>
      </p:sp>
      <p:sp>
        <p:nvSpPr>
          <p:cNvPr id="31782" name="Line 42">
            <a:extLst>
              <a:ext uri="{FF2B5EF4-FFF2-40B4-BE49-F238E27FC236}">
                <a16:creationId xmlns:a16="http://schemas.microsoft.com/office/drawing/2014/main" id="{06959E93-0B2D-F64C-B323-E7BF8FF4B8E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474788" y="2095500"/>
            <a:ext cx="0" cy="7302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83" name="Text Box 43">
            <a:extLst>
              <a:ext uri="{FF2B5EF4-FFF2-40B4-BE49-F238E27FC236}">
                <a16:creationId xmlns:a16="http://schemas.microsoft.com/office/drawing/2014/main" id="{945DA95B-FC94-0649-B22E-19FEFC42FF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773238"/>
            <a:ext cx="10810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Blip>
                <a:blip r:embed="rId4"/>
              </a:buBlip>
              <a:defRPr sz="2400" b="1">
                <a:solidFill>
                  <a:srgbClr val="00007D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ü"/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ES_tradnl" sz="1000" b="0" i="1">
                <a:solidFill>
                  <a:schemeClr val="tx1"/>
                </a:solidFill>
                <a:latin typeface="Times New Roman" panose="02020603050405020304" pitchFamily="18" charset="0"/>
              </a:rPr>
              <a:t>v</a:t>
            </a:r>
            <a:r>
              <a:rPr lang="es-ES" altLang="es-ES_tradnl" sz="1000" b="0" i="1" baseline="-25000">
                <a:solidFill>
                  <a:schemeClr val="tx1"/>
                </a:solidFill>
                <a:latin typeface="Times New Roman" panose="02020603050405020304" pitchFamily="18" charset="0"/>
              </a:rPr>
              <a:t>e</a:t>
            </a:r>
            <a:r>
              <a:rPr lang="es-ES" altLang="es-ES_tradnl" sz="1000" b="0" i="1">
                <a:solidFill>
                  <a:schemeClr val="tx1"/>
                </a:solidFill>
                <a:latin typeface="Times New Roman" panose="02020603050405020304" pitchFamily="18" charset="0"/>
              </a:rPr>
              <a:t>=V</a:t>
            </a:r>
            <a:r>
              <a:rPr lang="es-ES" altLang="es-ES_tradnl" sz="1000" b="0" i="1" baseline="-25000">
                <a:solidFill>
                  <a:schemeClr val="tx1"/>
                </a:solidFill>
                <a:latin typeface="Times New Roman" panose="02020603050405020304" pitchFamily="18" charset="0"/>
              </a:rPr>
              <a:t>m</a:t>
            </a:r>
            <a:r>
              <a:rPr lang="es-ES" altLang="es-ES_tradnl" sz="1000" b="0" i="1">
                <a:solidFill>
                  <a:schemeClr val="tx1"/>
                </a:solidFill>
                <a:latin typeface="Times New Roman" panose="02020603050405020304" pitchFamily="18" charset="0"/>
              </a:rPr>
              <a:t> sen (</a:t>
            </a:r>
            <a:r>
              <a:rPr lang="el-GR" altLang="es-ES_tradnl" sz="1000" i="1">
                <a:solidFill>
                  <a:schemeClr val="tx1"/>
                </a:solidFill>
                <a:latin typeface="Times New Roman" panose="02020603050405020304" pitchFamily="18" charset="0"/>
              </a:rPr>
              <a:t>ω</a:t>
            </a:r>
            <a:r>
              <a:rPr lang="es-ES" altLang="es-ES_tradnl" sz="1000" b="0" i="1">
                <a:solidFill>
                  <a:schemeClr val="tx1"/>
                </a:solidFill>
                <a:latin typeface="Times New Roman" panose="02020603050405020304" pitchFamily="18" charset="0"/>
              </a:rPr>
              <a:t>t)</a:t>
            </a:r>
          </a:p>
        </p:txBody>
      </p:sp>
      <p:grpSp>
        <p:nvGrpSpPr>
          <p:cNvPr id="31784" name="Group 44">
            <a:extLst>
              <a:ext uri="{FF2B5EF4-FFF2-40B4-BE49-F238E27FC236}">
                <a16:creationId xmlns:a16="http://schemas.microsoft.com/office/drawing/2014/main" id="{A9DC6E8E-CA46-7B4C-85DB-F4996A5B97BC}"/>
              </a:ext>
            </a:extLst>
          </p:cNvPr>
          <p:cNvGrpSpPr>
            <a:grpSpLocks/>
          </p:cNvGrpSpPr>
          <p:nvPr/>
        </p:nvGrpSpPr>
        <p:grpSpPr bwMode="auto">
          <a:xfrm>
            <a:off x="1258888" y="1665288"/>
            <a:ext cx="433387" cy="431800"/>
            <a:chOff x="1723" y="1774"/>
            <a:chExt cx="273" cy="272"/>
          </a:xfrm>
        </p:grpSpPr>
        <p:sp>
          <p:nvSpPr>
            <p:cNvPr id="31785" name="Oval 45">
              <a:extLst>
                <a:ext uri="{FF2B5EF4-FFF2-40B4-BE49-F238E27FC236}">
                  <a16:creationId xmlns:a16="http://schemas.microsoft.com/office/drawing/2014/main" id="{008640CE-239B-454F-AFEC-DA9772019A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3" y="1774"/>
              <a:ext cx="273" cy="272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Blip>
                  <a:blip r:embed="rId4"/>
                </a:buBlip>
                <a:defRPr sz="2400" b="1">
                  <a:solidFill>
                    <a:srgbClr val="00007D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Wingdings" pitchFamily="2" charset="2"/>
                <a:buChar char="ü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s-ES_tradnl" sz="1800" b="0">
                <a:solidFill>
                  <a:schemeClr val="tx1"/>
                </a:solidFill>
              </a:endParaRPr>
            </a:p>
          </p:txBody>
        </p:sp>
        <p:grpSp>
          <p:nvGrpSpPr>
            <p:cNvPr id="31786" name="Group 46">
              <a:extLst>
                <a:ext uri="{FF2B5EF4-FFF2-40B4-BE49-F238E27FC236}">
                  <a16:creationId xmlns:a16="http://schemas.microsoft.com/office/drawing/2014/main" id="{0EBB3400-BF96-BF45-A0C4-7E1C0D91D98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69" y="1865"/>
              <a:ext cx="182" cy="90"/>
              <a:chOff x="249" y="913"/>
              <a:chExt cx="92" cy="45"/>
            </a:xfrm>
          </p:grpSpPr>
          <p:grpSp>
            <p:nvGrpSpPr>
              <p:cNvPr id="31787" name="Group 47">
                <a:extLst>
                  <a:ext uri="{FF2B5EF4-FFF2-40B4-BE49-F238E27FC236}">
                    <a16:creationId xmlns:a16="http://schemas.microsoft.com/office/drawing/2014/main" id="{B8871DEC-E633-AD41-9A17-B3C1813A980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5400000">
                <a:off x="260" y="902"/>
                <a:ext cx="23" cy="46"/>
                <a:chOff x="158" y="1207"/>
                <a:chExt cx="23" cy="46"/>
              </a:xfrm>
            </p:grpSpPr>
            <p:sp>
              <p:nvSpPr>
                <p:cNvPr id="31791" name="Arc 48">
                  <a:extLst>
                    <a:ext uri="{FF2B5EF4-FFF2-40B4-BE49-F238E27FC236}">
                      <a16:creationId xmlns:a16="http://schemas.microsoft.com/office/drawing/2014/main" id="{205DAEF5-B19B-2540-9F57-B724363F7F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V="1">
                  <a:off x="158" y="1230"/>
                  <a:ext cx="23" cy="2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noFill/>
                <a:ln w="158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792" name="Arc 49">
                  <a:extLst>
                    <a:ext uri="{FF2B5EF4-FFF2-40B4-BE49-F238E27FC236}">
                      <a16:creationId xmlns:a16="http://schemas.microsoft.com/office/drawing/2014/main" id="{9626FCC7-5E39-8340-817C-A8A434D106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 flipV="1">
                  <a:off x="158" y="1207"/>
                  <a:ext cx="23" cy="2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noFill/>
                <a:ln w="158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1788" name="Group 50">
                <a:extLst>
                  <a:ext uri="{FF2B5EF4-FFF2-40B4-BE49-F238E27FC236}">
                    <a16:creationId xmlns:a16="http://schemas.microsoft.com/office/drawing/2014/main" id="{3621DFC2-A3CB-C149-81DF-D7DCC28B5FC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>
                <a:off x="306" y="924"/>
                <a:ext cx="23" cy="46"/>
                <a:chOff x="158" y="1207"/>
                <a:chExt cx="23" cy="46"/>
              </a:xfrm>
            </p:grpSpPr>
            <p:sp>
              <p:nvSpPr>
                <p:cNvPr id="31789" name="Arc 51">
                  <a:extLst>
                    <a:ext uri="{FF2B5EF4-FFF2-40B4-BE49-F238E27FC236}">
                      <a16:creationId xmlns:a16="http://schemas.microsoft.com/office/drawing/2014/main" id="{A17E39D9-F192-3D42-AB99-72FBC7C7CD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V="1">
                  <a:off x="158" y="1230"/>
                  <a:ext cx="23" cy="2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noFill/>
                <a:ln w="158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790" name="Arc 52">
                  <a:extLst>
                    <a:ext uri="{FF2B5EF4-FFF2-40B4-BE49-F238E27FC236}">
                      <a16:creationId xmlns:a16="http://schemas.microsoft.com/office/drawing/2014/main" id="{A22F5358-C101-CC47-B1BA-58E9C0D7B3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 flipV="1">
                  <a:off x="158" y="1207"/>
                  <a:ext cx="23" cy="2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noFill/>
                <a:ln w="158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>
            <a:extLst>
              <a:ext uri="{FF2B5EF4-FFF2-40B4-BE49-F238E27FC236}">
                <a16:creationId xmlns:a16="http://schemas.microsoft.com/office/drawing/2014/main" id="{FB2C4537-040C-CE41-AD70-BCE08F5930A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altLang="es-ES_tradnl">
                <a:ea typeface="ＭＳ Ｐゴシック" charset="-128"/>
              </a:rPr>
              <a:t>Distorsión en la corriente de línea</a:t>
            </a:r>
            <a:endParaRPr altLang="es-ES_tradnl" noProof="1">
              <a:ea typeface="ＭＳ Ｐゴシック" charset="-128"/>
            </a:endParaRPr>
          </a:p>
        </p:txBody>
      </p:sp>
      <p:pic>
        <p:nvPicPr>
          <p:cNvPr id="33794" name="Picture 50">
            <a:extLst>
              <a:ext uri="{FF2B5EF4-FFF2-40B4-BE49-F238E27FC236}">
                <a16:creationId xmlns:a16="http://schemas.microsoft.com/office/drawing/2014/main" id="{177DDB08-95AD-914C-A027-9EE0899EA1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5850" y="1335088"/>
            <a:ext cx="4432300" cy="419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CuadroTexto 1">
            <a:extLst>
              <a:ext uri="{FF2B5EF4-FFF2-40B4-BE49-F238E27FC236}">
                <a16:creationId xmlns:a16="http://schemas.microsoft.com/office/drawing/2014/main" id="{417D3C26-2223-DE49-8C79-9A46FF9BBE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4075" y="5757863"/>
            <a:ext cx="51689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s-ES_tradnl" altLang="es-ES">
                <a:solidFill>
                  <a:srgbClr val="FF0000"/>
                </a:solidFill>
              </a:rPr>
              <a:t>Enseguida vemos por qu</a:t>
            </a:r>
            <a:r>
              <a:rPr lang="es-ES" altLang="es-ES">
                <a:solidFill>
                  <a:srgbClr val="FF0000"/>
                </a:solidFill>
              </a:rPr>
              <a:t>é</a:t>
            </a:r>
            <a:r>
              <a:rPr lang="es-ES_tradnl" altLang="es-ES">
                <a:solidFill>
                  <a:srgbClr val="FF0000"/>
                </a:solidFill>
              </a:rPr>
              <a:t> es importante la THD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>
            <a:extLst>
              <a:ext uri="{FF2B5EF4-FFF2-40B4-BE49-F238E27FC236}">
                <a16:creationId xmlns:a16="http://schemas.microsoft.com/office/drawing/2014/main" id="{ED867821-9F0B-EA4E-8375-28AF233C861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altLang="es-ES_tradnl">
                <a:ea typeface="ＭＳ Ｐゴシック" charset="-128"/>
              </a:rPr>
              <a:t>Potencia media</a:t>
            </a:r>
          </a:p>
        </p:txBody>
      </p:sp>
      <p:pic>
        <p:nvPicPr>
          <p:cNvPr id="35842" name="Picture 4">
            <a:extLst>
              <a:ext uri="{FF2B5EF4-FFF2-40B4-BE49-F238E27FC236}">
                <a16:creationId xmlns:a16="http://schemas.microsoft.com/office/drawing/2014/main" id="{D3169880-7132-8C4A-8971-E191A9F633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75" y="1052513"/>
            <a:ext cx="4394200" cy="207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3" name="Picture 5">
            <a:extLst>
              <a:ext uri="{FF2B5EF4-FFF2-40B4-BE49-F238E27FC236}">
                <a16:creationId xmlns:a16="http://schemas.microsoft.com/office/drawing/2014/main" id="{41312364-39C4-DC44-A551-5B3B53AB18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3105150"/>
            <a:ext cx="3294063" cy="107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5844" name="Object 6">
            <a:extLst>
              <a:ext uri="{FF2B5EF4-FFF2-40B4-BE49-F238E27FC236}">
                <a16:creationId xmlns:a16="http://schemas.microsoft.com/office/drawing/2014/main" id="{DE074AC7-2C01-A242-BD6B-99B9BB8DF47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472113" y="1628775"/>
          <a:ext cx="2152650" cy="862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1" name="Equation" r:id="rId6" imgW="24866600" imgH="9944100" progId="Equation.DSMT4">
                  <p:embed/>
                </p:oleObj>
              </mc:Choice>
              <mc:Fallback>
                <p:oleObj name="Equation" r:id="rId6" imgW="24866600" imgH="99441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72113" y="1628775"/>
                        <a:ext cx="2152650" cy="862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5845" name="Picture 7">
            <a:extLst>
              <a:ext uri="{FF2B5EF4-FFF2-40B4-BE49-F238E27FC236}">
                <a16:creationId xmlns:a16="http://schemas.microsoft.com/office/drawing/2014/main" id="{96A50064-F181-2647-A18B-3954F17F89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4076700"/>
            <a:ext cx="6635750" cy="109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6" name="Picture 8">
            <a:extLst>
              <a:ext uri="{FF2B5EF4-FFF2-40B4-BE49-F238E27FC236}">
                <a16:creationId xmlns:a16="http://schemas.microsoft.com/office/drawing/2014/main" id="{6DD124A4-6D16-8D49-852B-DC8E09F9C5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5192713"/>
            <a:ext cx="378777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7" name="Text Box 9">
            <a:extLst>
              <a:ext uri="{FF2B5EF4-FFF2-40B4-BE49-F238E27FC236}">
                <a16:creationId xmlns:a16="http://schemas.microsoft.com/office/drawing/2014/main" id="{1A806E6C-6217-914F-BE60-B00D297321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1388" y="5932488"/>
            <a:ext cx="52260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Blip>
                <a:blip r:embed="rId10"/>
              </a:buBlip>
              <a:defRPr sz="2400" b="1">
                <a:solidFill>
                  <a:srgbClr val="00007D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ü"/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_tradnl" sz="1800" b="0">
                <a:solidFill>
                  <a:schemeClr val="tx1"/>
                </a:solidFill>
              </a:rPr>
              <a:t>Suma de potencias de eficaces a cada frecuencia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>
            <a:extLst>
              <a:ext uri="{FF2B5EF4-FFF2-40B4-BE49-F238E27FC236}">
                <a16:creationId xmlns:a16="http://schemas.microsoft.com/office/drawing/2014/main" id="{4721BD81-40B5-AB43-9D17-51C2851E9BE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altLang="es-ES_tradnl">
                <a:ea typeface="ＭＳ Ｐゴシック" charset="-128"/>
              </a:rPr>
              <a:t>Potencia media</a:t>
            </a:r>
          </a:p>
        </p:txBody>
      </p:sp>
      <p:sp>
        <p:nvSpPr>
          <p:cNvPr id="37890" name="Text Box 8">
            <a:extLst>
              <a:ext uri="{FF2B5EF4-FFF2-40B4-BE49-F238E27FC236}">
                <a16:creationId xmlns:a16="http://schemas.microsoft.com/office/drawing/2014/main" id="{DB93F8DC-A0E7-F24C-8693-25108CF3E9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9613" y="4292600"/>
            <a:ext cx="5969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Blip>
                <a:blip r:embed="rId3"/>
              </a:buBlip>
              <a:defRPr sz="2400" b="1">
                <a:solidFill>
                  <a:srgbClr val="00007D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ü"/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_tradnl" sz="1800" b="0">
                <a:solidFill>
                  <a:schemeClr val="tx1"/>
                </a:solidFill>
              </a:rPr>
              <a:t>P=0</a:t>
            </a:r>
          </a:p>
        </p:txBody>
      </p:sp>
      <p:pic>
        <p:nvPicPr>
          <p:cNvPr id="37891" name="Picture 9">
            <a:extLst>
              <a:ext uri="{FF2B5EF4-FFF2-40B4-BE49-F238E27FC236}">
                <a16:creationId xmlns:a16="http://schemas.microsoft.com/office/drawing/2014/main" id="{F8FD71F9-5A3C-5840-9BC1-024BBB52B0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1844675"/>
            <a:ext cx="4205288" cy="435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2" name="Text Box 10">
            <a:extLst>
              <a:ext uri="{FF2B5EF4-FFF2-40B4-BE49-F238E27FC236}">
                <a16:creationId xmlns:a16="http://schemas.microsoft.com/office/drawing/2014/main" id="{E4A455E8-78A0-4E4E-8EA1-E39E82FDFE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7425" y="1397000"/>
            <a:ext cx="2317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Blip>
                <a:blip r:embed="rId3"/>
              </a:buBlip>
              <a:defRPr sz="2400" b="1">
                <a:solidFill>
                  <a:srgbClr val="00007D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ü"/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_tradnl" sz="1800" b="0">
                <a:solidFill>
                  <a:schemeClr val="tx1"/>
                </a:solidFill>
              </a:rPr>
              <a:t>Tensión fundamental</a:t>
            </a:r>
          </a:p>
        </p:txBody>
      </p:sp>
      <p:sp>
        <p:nvSpPr>
          <p:cNvPr id="37893" name="Text Box 11">
            <a:extLst>
              <a:ext uri="{FF2B5EF4-FFF2-40B4-BE49-F238E27FC236}">
                <a16:creationId xmlns:a16="http://schemas.microsoft.com/office/drawing/2014/main" id="{35027DEC-75FE-1B44-A57A-2CDAAE3A63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8863" y="2189163"/>
            <a:ext cx="2584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Blip>
                <a:blip r:embed="rId3"/>
              </a:buBlip>
              <a:defRPr sz="2400" b="1">
                <a:solidFill>
                  <a:srgbClr val="00007D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ü"/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_tradnl" sz="1800" b="0">
                <a:solidFill>
                  <a:schemeClr val="tx1"/>
                </a:solidFill>
              </a:rPr>
              <a:t>Corriente: 3er armónico</a:t>
            </a:r>
          </a:p>
        </p:txBody>
      </p:sp>
      <p:sp>
        <p:nvSpPr>
          <p:cNvPr id="61452" name="Rectangle 12">
            <a:extLst>
              <a:ext uri="{FF2B5EF4-FFF2-40B4-BE49-F238E27FC236}">
                <a16:creationId xmlns:a16="http://schemas.microsoft.com/office/drawing/2014/main" id="{A1026A0E-7D63-6444-B3E4-325D677B63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08050"/>
            <a:ext cx="5659438" cy="2921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tint val="15294"/>
                  <a:invGamma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111125" tIns="55562" rIns="111125" bIns="55562" anchor="ctr"/>
          <a:lstStyle/>
          <a:p>
            <a:pPr defTabSz="1096963">
              <a:defRPr/>
            </a:pPr>
            <a:r>
              <a:rPr lang="es-ES" b="1">
                <a:solidFill>
                  <a:schemeClr val="bg1"/>
                </a:solidFill>
                <a:ea typeface="+mn-ea"/>
              </a:rPr>
              <a:t>Ejemplo 1</a:t>
            </a:r>
            <a:endParaRPr lang="es-ES" b="1" noProof="1">
              <a:solidFill>
                <a:schemeClr val="bg1"/>
              </a:solidFill>
              <a:ea typeface="+mn-ea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6F4DA22F-B59A-AF4E-9917-557539A5ED90}"/>
              </a:ext>
            </a:extLst>
          </p:cNvPr>
          <p:cNvSpPr txBox="1"/>
          <p:nvPr/>
        </p:nvSpPr>
        <p:spPr>
          <a:xfrm>
            <a:off x="647564" y="4869160"/>
            <a:ext cx="2826415" cy="923330"/>
          </a:xfrm>
          <a:prstGeom prst="rect">
            <a:avLst/>
          </a:prstGeom>
          <a:gradFill>
            <a:gsLst>
              <a:gs pos="0">
                <a:srgbClr val="FF0000"/>
              </a:gs>
              <a:gs pos="13000">
                <a:srgbClr val="FF0000"/>
              </a:gs>
              <a:gs pos="100000">
                <a:srgbClr val="FFC000"/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s-ES_tradnl" dirty="0"/>
              <a:t>Un 3er </a:t>
            </a:r>
            <a:r>
              <a:rPr lang="es-ES_tradnl" dirty="0" err="1"/>
              <a:t>arm</a:t>
            </a:r>
            <a:r>
              <a:rPr lang="es-ES" dirty="0" err="1"/>
              <a:t>ónico</a:t>
            </a:r>
            <a:r>
              <a:rPr lang="es-ES" dirty="0"/>
              <a:t> de i</a:t>
            </a:r>
            <a:br>
              <a:rPr lang="es-ES" dirty="0"/>
            </a:br>
            <a:r>
              <a:rPr lang="es-ES" dirty="0"/>
              <a:t>desde la red de 50Hz</a:t>
            </a:r>
            <a:br>
              <a:rPr lang="es-ES" dirty="0"/>
            </a:br>
            <a:r>
              <a:rPr lang="es-ES" dirty="0"/>
              <a:t>NO proporciona </a:t>
            </a:r>
            <a:r>
              <a:rPr lang="es-ES" dirty="0" err="1"/>
              <a:t>Pactiva</a:t>
            </a:r>
            <a:r>
              <a:rPr lang="es-ES" dirty="0"/>
              <a:t> !!</a:t>
            </a:r>
            <a:endParaRPr lang="es-ES_tradnl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>
            <a:extLst>
              <a:ext uri="{FF2B5EF4-FFF2-40B4-BE49-F238E27FC236}">
                <a16:creationId xmlns:a16="http://schemas.microsoft.com/office/drawing/2014/main" id="{A3E87927-44DD-2246-8CED-1136663B5E1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altLang="es-ES_tradnl">
                <a:ea typeface="ＭＳ Ｐゴシック" charset="-128"/>
              </a:rPr>
              <a:t>Potencia media</a:t>
            </a:r>
          </a:p>
        </p:txBody>
      </p:sp>
      <p:sp>
        <p:nvSpPr>
          <p:cNvPr id="62471" name="Rectangle 7">
            <a:extLst>
              <a:ext uri="{FF2B5EF4-FFF2-40B4-BE49-F238E27FC236}">
                <a16:creationId xmlns:a16="http://schemas.microsoft.com/office/drawing/2014/main" id="{CF17EA39-7A4F-F74E-AEC6-D97AE42AFA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08050"/>
            <a:ext cx="5659438" cy="2921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tint val="15294"/>
                  <a:invGamma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111125" tIns="55562" rIns="111125" bIns="55562" anchor="ctr"/>
          <a:lstStyle/>
          <a:p>
            <a:pPr defTabSz="1096963">
              <a:defRPr/>
            </a:pPr>
            <a:r>
              <a:rPr lang="es-ES" b="1">
                <a:solidFill>
                  <a:schemeClr val="bg1"/>
                </a:solidFill>
                <a:ea typeface="+mn-ea"/>
              </a:rPr>
              <a:t>Ejemplo 2</a:t>
            </a:r>
            <a:endParaRPr lang="es-ES" b="1" noProof="1">
              <a:solidFill>
                <a:schemeClr val="bg1"/>
              </a:solidFill>
              <a:ea typeface="+mn-ea"/>
            </a:endParaRPr>
          </a:p>
        </p:txBody>
      </p:sp>
      <p:pic>
        <p:nvPicPr>
          <p:cNvPr id="39939" name="Picture 8">
            <a:extLst>
              <a:ext uri="{FF2B5EF4-FFF2-40B4-BE49-F238E27FC236}">
                <a16:creationId xmlns:a16="http://schemas.microsoft.com/office/drawing/2014/main" id="{4829387E-7240-6143-97D7-8889C8005C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1300" y="1916113"/>
            <a:ext cx="7013575" cy="259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>
            <a:extLst>
              <a:ext uri="{FF2B5EF4-FFF2-40B4-BE49-F238E27FC236}">
                <a16:creationId xmlns:a16="http://schemas.microsoft.com/office/drawing/2014/main" id="{23397A2D-ACE7-CD4D-8D94-7121F6D31D5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altLang="es-ES_tradnl">
                <a:ea typeface="ＭＳ Ｐゴシック" charset="-128"/>
              </a:rPr>
              <a:t>Potencia media</a:t>
            </a:r>
          </a:p>
        </p:txBody>
      </p:sp>
      <p:sp>
        <p:nvSpPr>
          <p:cNvPr id="63491" name="Rectangle 3">
            <a:extLst>
              <a:ext uri="{FF2B5EF4-FFF2-40B4-BE49-F238E27FC236}">
                <a16:creationId xmlns:a16="http://schemas.microsoft.com/office/drawing/2014/main" id="{B7802E40-A5FD-2C49-B045-ADF891AE54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08050"/>
            <a:ext cx="5659438" cy="2921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tint val="15294"/>
                  <a:invGamma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111125" tIns="55562" rIns="111125" bIns="55562" anchor="ctr"/>
          <a:lstStyle/>
          <a:p>
            <a:pPr defTabSz="1096963">
              <a:defRPr/>
            </a:pPr>
            <a:r>
              <a:rPr lang="es-ES" b="1">
                <a:solidFill>
                  <a:schemeClr val="bg1"/>
                </a:solidFill>
                <a:ea typeface="+mn-ea"/>
              </a:rPr>
              <a:t>Ejemplo 2</a:t>
            </a:r>
            <a:endParaRPr lang="es-ES" b="1" noProof="1">
              <a:solidFill>
                <a:schemeClr val="bg1"/>
              </a:solidFill>
              <a:ea typeface="+mn-ea"/>
            </a:endParaRPr>
          </a:p>
        </p:txBody>
      </p:sp>
      <p:pic>
        <p:nvPicPr>
          <p:cNvPr id="41987" name="Picture 5">
            <a:extLst>
              <a:ext uri="{FF2B5EF4-FFF2-40B4-BE49-F238E27FC236}">
                <a16:creationId xmlns:a16="http://schemas.microsoft.com/office/drawing/2014/main" id="{2B5C44C8-45E5-A942-AB61-BB1EB51577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412875"/>
            <a:ext cx="7242175" cy="467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4">
            <a:extLst>
              <a:ext uri="{FF2B5EF4-FFF2-40B4-BE49-F238E27FC236}">
                <a16:creationId xmlns:a16="http://schemas.microsoft.com/office/drawing/2014/main" id="{60833AC3-FE6D-D642-93A7-FB980DF0771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wrap="none" lIns="92075" tIns="46038" rIns="92075" bIns="46038"/>
          <a:lstStyle/>
          <a:p>
            <a:pPr eaLnBrk="1" hangingPunct="1">
              <a:defRPr/>
            </a:pPr>
            <a:r>
              <a:rPr lang="en-US" altLang="es-ES_tradnl">
                <a:ea typeface="ＭＳ Ｐゴシック" charset="-128"/>
              </a:rPr>
              <a:t>Definiciones (I)</a:t>
            </a:r>
          </a:p>
        </p:txBody>
      </p:sp>
      <p:graphicFrame>
        <p:nvGraphicFramePr>
          <p:cNvPr id="44034" name="Object 5">
            <a:extLst>
              <a:ext uri="{FF2B5EF4-FFF2-40B4-BE49-F238E27FC236}">
                <a16:creationId xmlns:a16="http://schemas.microsoft.com/office/drawing/2014/main" id="{CCBFBC28-9409-624B-BE8A-72A8878390A8}"/>
              </a:ext>
            </a:extLst>
          </p:cNvPr>
          <p:cNvGraphicFramePr>
            <a:graphicFrameLocks/>
          </p:cNvGraphicFramePr>
          <p:nvPr/>
        </p:nvGraphicFramePr>
        <p:xfrm>
          <a:off x="1368425" y="1881188"/>
          <a:ext cx="4610100" cy="1089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45" name="Ecuación" r:id="rId4" imgW="81038700" imgH="18135600" progId="Equation.3">
                  <p:embed/>
                </p:oleObj>
              </mc:Choice>
              <mc:Fallback>
                <p:oleObj name="Ecuación" r:id="rId4" imgW="81038700" imgH="18135600" progId="Equation.3">
                  <p:embed/>
                  <p:pic>
                    <p:nvPicPr>
                      <p:cNvPr id="0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8425" y="1881188"/>
                        <a:ext cx="4610100" cy="1089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35" name="Object 6">
            <a:extLst>
              <a:ext uri="{FF2B5EF4-FFF2-40B4-BE49-F238E27FC236}">
                <a16:creationId xmlns:a16="http://schemas.microsoft.com/office/drawing/2014/main" id="{CDBADD13-920C-ED4B-B0BD-DB88A69EED82}"/>
              </a:ext>
            </a:extLst>
          </p:cNvPr>
          <p:cNvGraphicFramePr>
            <a:graphicFrameLocks/>
          </p:cNvGraphicFramePr>
          <p:nvPr/>
        </p:nvGraphicFramePr>
        <p:xfrm>
          <a:off x="2519363" y="4581525"/>
          <a:ext cx="2641600" cy="84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46" name="Ecuación" r:id="rId6" imgW="37744400" imgH="11404600" progId="Equation.3">
                  <p:embed/>
                </p:oleObj>
              </mc:Choice>
              <mc:Fallback>
                <p:oleObj name="Ecuación" r:id="rId6" imgW="37744400" imgH="11404600" progId="Equation.3">
                  <p:embed/>
                  <p:pic>
                    <p:nvPicPr>
                      <p:cNvPr id="0" name="Object 6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9363" y="4581525"/>
                        <a:ext cx="2641600" cy="842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036" name="Rectangle 9">
            <a:extLst>
              <a:ext uri="{FF2B5EF4-FFF2-40B4-BE49-F238E27FC236}">
                <a16:creationId xmlns:a16="http://schemas.microsoft.com/office/drawing/2014/main" id="{AE72886C-D2B0-6F40-9032-B2D81A17ED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2275" y="3141663"/>
            <a:ext cx="56070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spcBef>
                <a:spcPct val="20000"/>
              </a:spcBef>
              <a:buBlip>
                <a:blip r:embed="rId8"/>
              </a:buBlip>
              <a:defRPr sz="2400" b="1">
                <a:solidFill>
                  <a:srgbClr val="00007D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762000">
              <a:spcBef>
                <a:spcPct val="20000"/>
              </a:spcBef>
              <a:buFont typeface="Wingdings" pitchFamily="2" charset="2"/>
              <a:buChar char="ü"/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sz="16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762000">
              <a:spcBef>
                <a:spcPct val="20000"/>
              </a:spcBef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s-ES_tradnl" sz="1800">
                <a:solidFill>
                  <a:schemeClr val="tx1"/>
                </a:solidFill>
              </a:rPr>
              <a:t>F.P. = cos </a:t>
            </a:r>
            <a:r>
              <a:rPr lang="en-US" altLang="es-ES_tradnl" sz="1800">
                <a:solidFill>
                  <a:schemeClr val="tx1"/>
                </a:solidFill>
                <a:latin typeface="Symbol" pitchFamily="2" charset="2"/>
              </a:rPr>
              <a:t>q</a:t>
            </a:r>
            <a:r>
              <a:rPr lang="en-US" altLang="es-ES_tradnl" sz="1800">
                <a:solidFill>
                  <a:schemeClr val="tx1"/>
                </a:solidFill>
              </a:rPr>
              <a:t> sólo en régimen senoidal permanente</a:t>
            </a:r>
          </a:p>
        </p:txBody>
      </p:sp>
      <p:sp>
        <p:nvSpPr>
          <p:cNvPr id="40971" name="Rectangle 11">
            <a:extLst>
              <a:ext uri="{FF2B5EF4-FFF2-40B4-BE49-F238E27FC236}">
                <a16:creationId xmlns:a16="http://schemas.microsoft.com/office/drawing/2014/main" id="{E0D20204-DA90-FB40-9B2B-D8AD23FA7D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160463"/>
            <a:ext cx="5659438" cy="2921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tint val="15294"/>
                  <a:invGamma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111125" tIns="55562" rIns="111125" bIns="55562" anchor="ctr"/>
          <a:lstStyle/>
          <a:p>
            <a:pPr defTabSz="1096963">
              <a:defRPr/>
            </a:pPr>
            <a:r>
              <a:rPr lang="es-ES" b="1">
                <a:solidFill>
                  <a:schemeClr val="bg1"/>
                </a:solidFill>
                <a:ea typeface="+mn-ea"/>
              </a:rPr>
              <a:t>Factor de Potencia</a:t>
            </a:r>
            <a:endParaRPr lang="es-ES" b="1" noProof="1">
              <a:solidFill>
                <a:schemeClr val="bg1"/>
              </a:solidFill>
              <a:ea typeface="+mn-ea"/>
            </a:endParaRPr>
          </a:p>
        </p:txBody>
      </p:sp>
      <p:sp>
        <p:nvSpPr>
          <p:cNvPr id="40972" name="Rectangle 12">
            <a:extLst>
              <a:ext uri="{FF2B5EF4-FFF2-40B4-BE49-F238E27FC236}">
                <a16:creationId xmlns:a16="http://schemas.microsoft.com/office/drawing/2014/main" id="{E9412024-F14E-3B4C-91FC-407E4F4193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968750"/>
            <a:ext cx="5659438" cy="2921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tint val="15294"/>
                  <a:invGamma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111125" tIns="55562" rIns="111125" bIns="55562" anchor="ctr"/>
          <a:lstStyle>
            <a:lvl1pPr defTabSz="109696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109696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109696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109696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109696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10969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10969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10969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10969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defRPr/>
            </a:pPr>
            <a:r>
              <a:rPr lang="es-ES" altLang="es-ES_tradnl" sz="1800" b="1">
                <a:solidFill>
                  <a:schemeClr val="bg1"/>
                </a:solidFill>
              </a:rPr>
              <a:t>Distorsión armónica total</a:t>
            </a:r>
            <a:endParaRPr altLang="es-ES_tradnl" sz="1800" b="1" noProof="1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>
            <a:extLst>
              <a:ext uri="{FF2B5EF4-FFF2-40B4-BE49-F238E27FC236}">
                <a16:creationId xmlns:a16="http://schemas.microsoft.com/office/drawing/2014/main" id="{B0E0BAA3-3B0D-AE4A-8827-022F98BB41F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wrap="none" lIns="92075" tIns="46038" rIns="92075" bIns="46038"/>
          <a:lstStyle/>
          <a:p>
            <a:pPr eaLnBrk="1" hangingPunct="1">
              <a:defRPr/>
            </a:pPr>
            <a:r>
              <a:rPr lang="en-US" altLang="es-ES_tradnl">
                <a:ea typeface="ＭＳ Ｐゴシック" charset="-128"/>
              </a:rPr>
              <a:t>Definiciones (II)</a:t>
            </a:r>
          </a:p>
        </p:txBody>
      </p:sp>
      <p:sp>
        <p:nvSpPr>
          <p:cNvPr id="43011" name="Rectangle 3">
            <a:extLst>
              <a:ext uri="{FF2B5EF4-FFF2-40B4-BE49-F238E27FC236}">
                <a16:creationId xmlns:a16="http://schemas.microsoft.com/office/drawing/2014/main" id="{1DE5A6CB-7218-424B-B183-0C271BF897E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692275" y="800100"/>
            <a:ext cx="6092825" cy="533400"/>
          </a:xfrm>
        </p:spPr>
        <p:txBody>
          <a:bodyPr lIns="92075" tIns="46038" rIns="92075" bIns="46038"/>
          <a:lstStyle/>
          <a:p>
            <a:pPr eaLnBrk="1" hangingPunct="1">
              <a:buFontTx/>
              <a:buNone/>
              <a:defRPr/>
            </a:pPr>
            <a:r>
              <a:rPr lang="en-US" altLang="es-ES_tradnl">
                <a:ea typeface="ＭＳ Ｐゴシック" charset="-128"/>
              </a:rPr>
              <a:t>Si la tensión de entrada es senoidal</a:t>
            </a:r>
          </a:p>
        </p:txBody>
      </p:sp>
      <p:graphicFrame>
        <p:nvGraphicFramePr>
          <p:cNvPr id="46083" name="Object 6">
            <a:extLst>
              <a:ext uri="{FF2B5EF4-FFF2-40B4-BE49-F238E27FC236}">
                <a16:creationId xmlns:a16="http://schemas.microsoft.com/office/drawing/2014/main" id="{97C882F8-60EC-474B-A06D-B7876E16254F}"/>
              </a:ext>
            </a:extLst>
          </p:cNvPr>
          <p:cNvGraphicFramePr>
            <a:graphicFrameLocks/>
          </p:cNvGraphicFramePr>
          <p:nvPr/>
        </p:nvGraphicFramePr>
        <p:xfrm>
          <a:off x="2544763" y="2273300"/>
          <a:ext cx="4221162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02" name="Ecuación" r:id="rId4" imgW="67881500" imgH="9067800" progId="Equation.3">
                  <p:embed/>
                </p:oleObj>
              </mc:Choice>
              <mc:Fallback>
                <p:oleObj name="Ecuación" r:id="rId4" imgW="67881500" imgH="9067800" progId="Equation.3">
                  <p:embed/>
                  <p:pic>
                    <p:nvPicPr>
                      <p:cNvPr id="0" name="Object 6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4763" y="2273300"/>
                        <a:ext cx="4221162" cy="590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6084" name="Group 7">
            <a:extLst>
              <a:ext uri="{FF2B5EF4-FFF2-40B4-BE49-F238E27FC236}">
                <a16:creationId xmlns:a16="http://schemas.microsoft.com/office/drawing/2014/main" id="{CF526D22-B714-B941-97DE-CD4AAE0CC425}"/>
              </a:ext>
            </a:extLst>
          </p:cNvPr>
          <p:cNvGrpSpPr>
            <a:grpSpLocks/>
          </p:cNvGrpSpPr>
          <p:nvPr/>
        </p:nvGrpSpPr>
        <p:grpSpPr bwMode="auto">
          <a:xfrm>
            <a:off x="838200" y="2967038"/>
            <a:ext cx="7635875" cy="547687"/>
            <a:chOff x="563" y="2257"/>
            <a:chExt cx="5211" cy="345"/>
          </a:xfrm>
        </p:grpSpPr>
        <p:graphicFrame>
          <p:nvGraphicFramePr>
            <p:cNvPr id="46088" name="Object 8">
              <a:extLst>
                <a:ext uri="{FF2B5EF4-FFF2-40B4-BE49-F238E27FC236}">
                  <a16:creationId xmlns:a16="http://schemas.microsoft.com/office/drawing/2014/main" id="{A490C145-2962-6B49-A747-550A0FE31504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563" y="2257"/>
            <a:ext cx="2146" cy="3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6103" name="Ecuación" r:id="rId6" imgW="52082700" imgH="9067800" progId="Equation.3">
                    <p:embed/>
                  </p:oleObj>
                </mc:Choice>
                <mc:Fallback>
                  <p:oleObj name="Ecuación" r:id="rId6" imgW="52082700" imgH="9067800" progId="Equation.3">
                    <p:embed/>
                    <p:pic>
                      <p:nvPicPr>
                        <p:cNvPr id="0" name="Object 8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63" y="2257"/>
                          <a:ext cx="2146" cy="34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>
                                    <a:alpha val="74997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6089" name="Object 9">
              <a:extLst>
                <a:ext uri="{FF2B5EF4-FFF2-40B4-BE49-F238E27FC236}">
                  <a16:creationId xmlns:a16="http://schemas.microsoft.com/office/drawing/2014/main" id="{60C72B4A-D64B-DD4B-9019-705ACEA4B13D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3162" y="2335"/>
            <a:ext cx="2612" cy="18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6104" name="Ecuación" r:id="rId8" imgW="63195200" imgH="5270500" progId="Equation.3">
                    <p:embed/>
                  </p:oleObj>
                </mc:Choice>
                <mc:Fallback>
                  <p:oleObj name="Ecuación" r:id="rId8" imgW="63195200" imgH="5270500" progId="Equation.3">
                    <p:embed/>
                    <p:pic>
                      <p:nvPicPr>
                        <p:cNvPr id="0" name="Object 9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62" y="2335"/>
                          <a:ext cx="2612" cy="18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>
                                    <a:alpha val="74997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46085" name="Object 12">
            <a:extLst>
              <a:ext uri="{FF2B5EF4-FFF2-40B4-BE49-F238E27FC236}">
                <a16:creationId xmlns:a16="http://schemas.microsoft.com/office/drawing/2014/main" id="{967460AE-C32D-864B-8B02-51ED15B356B5}"/>
              </a:ext>
            </a:extLst>
          </p:cNvPr>
          <p:cNvGraphicFramePr>
            <a:graphicFrameLocks/>
          </p:cNvGraphicFramePr>
          <p:nvPr/>
        </p:nvGraphicFramePr>
        <p:xfrm>
          <a:off x="2879725" y="4868863"/>
          <a:ext cx="2124075" cy="75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05" name="Ecuación" r:id="rId10" imgW="28676600" imgH="9944100" progId="Equation.3">
                  <p:embed/>
                </p:oleObj>
              </mc:Choice>
              <mc:Fallback>
                <p:oleObj name="Ecuación" r:id="rId10" imgW="28676600" imgH="9944100" progId="Equation.3">
                  <p:embed/>
                  <p:pic>
                    <p:nvPicPr>
                      <p:cNvPr id="0" name="Object 12"/>
                      <p:cNvPicPr>
                        <a:picLocks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79725" y="4868863"/>
                        <a:ext cx="2124075" cy="758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22" name="Rectangle 14">
            <a:extLst>
              <a:ext uri="{FF2B5EF4-FFF2-40B4-BE49-F238E27FC236}">
                <a16:creationId xmlns:a16="http://schemas.microsoft.com/office/drawing/2014/main" id="{75C7CD72-E89A-B84B-ABC5-FE07DCF4E1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484313"/>
            <a:ext cx="5659438" cy="2921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tint val="15294"/>
                  <a:invGamma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111125" tIns="55562" rIns="111125" bIns="55562" anchor="ctr"/>
          <a:lstStyle/>
          <a:p>
            <a:pPr defTabSz="1096963">
              <a:defRPr/>
            </a:pPr>
            <a:r>
              <a:rPr lang="es-ES" b="1">
                <a:solidFill>
                  <a:schemeClr val="bg1"/>
                </a:solidFill>
                <a:ea typeface="+mn-ea"/>
              </a:rPr>
              <a:t>Factor de Potencia</a:t>
            </a:r>
            <a:endParaRPr lang="es-ES" b="1" noProof="1">
              <a:solidFill>
                <a:schemeClr val="bg1"/>
              </a:solidFill>
              <a:ea typeface="+mn-ea"/>
            </a:endParaRPr>
          </a:p>
        </p:txBody>
      </p:sp>
      <p:sp>
        <p:nvSpPr>
          <p:cNvPr id="43024" name="Rectangle 16">
            <a:extLst>
              <a:ext uri="{FF2B5EF4-FFF2-40B4-BE49-F238E27FC236}">
                <a16:creationId xmlns:a16="http://schemas.microsoft.com/office/drawing/2014/main" id="{D073917E-BB4C-AB40-BB1B-C00CA48013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184650"/>
            <a:ext cx="5659438" cy="2921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tint val="15294"/>
                  <a:invGamma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111125" tIns="55562" rIns="111125" bIns="55562" anchor="ctr"/>
          <a:lstStyle>
            <a:lvl1pPr defTabSz="109696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109696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109696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109696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109696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10969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10969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10969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10969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defRPr/>
            </a:pPr>
            <a:r>
              <a:rPr lang="es-ES" altLang="es-ES_tradnl" sz="1800" b="1">
                <a:solidFill>
                  <a:schemeClr val="bg1"/>
                </a:solidFill>
              </a:rPr>
              <a:t>Relación entre FP y DAT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>
            <a:extLst>
              <a:ext uri="{FF2B5EF4-FFF2-40B4-BE49-F238E27FC236}">
                <a16:creationId xmlns:a16="http://schemas.microsoft.com/office/drawing/2014/main" id="{3747874F-B244-0843-B9F6-BCD10D84893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altLang="es-ES_tradnl">
                <a:ea typeface="ＭＳ Ｐゴシック" charset="-128"/>
              </a:rPr>
              <a:t>Régimen Permanente</a:t>
            </a:r>
            <a:endParaRPr altLang="es-ES_tradnl" noProof="1">
              <a:ea typeface="ＭＳ Ｐゴシック" charset="-128"/>
            </a:endParaRPr>
          </a:p>
        </p:txBody>
      </p:sp>
      <p:sp>
        <p:nvSpPr>
          <p:cNvPr id="7172" name="Rectangle 4">
            <a:extLst>
              <a:ext uri="{FF2B5EF4-FFF2-40B4-BE49-F238E27FC236}">
                <a16:creationId xmlns:a16="http://schemas.microsoft.com/office/drawing/2014/main" id="{A5886FA2-E931-7F4D-B1BD-FAC07C18CF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160463"/>
            <a:ext cx="5659438" cy="2921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tint val="15294"/>
                  <a:invGamma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111125" tIns="55562" rIns="111125" bIns="55562" anchor="ctr"/>
          <a:lstStyle/>
          <a:p>
            <a:pPr defTabSz="1096963">
              <a:defRPr/>
            </a:pPr>
            <a:r>
              <a:rPr lang="es-ES" b="1">
                <a:solidFill>
                  <a:schemeClr val="bg1"/>
                </a:solidFill>
                <a:ea typeface="+mn-ea"/>
              </a:rPr>
              <a:t>Sistemas con excitaciones continuas</a:t>
            </a:r>
            <a:endParaRPr lang="es-ES" b="1" noProof="1">
              <a:solidFill>
                <a:schemeClr val="bg1"/>
              </a:solidFill>
              <a:ea typeface="+mn-ea"/>
            </a:endParaRPr>
          </a:p>
        </p:txBody>
      </p:sp>
      <p:graphicFrame>
        <p:nvGraphicFramePr>
          <p:cNvPr id="2" name="Object 20">
            <a:extLst>
              <a:ext uri="{FF2B5EF4-FFF2-40B4-BE49-F238E27FC236}">
                <a16:creationId xmlns:a16="http://schemas.microsoft.com/office/drawing/2014/main" id="{47B35107-7A02-8740-B0A5-3D4ECD6B4C9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368425" y="2565400"/>
          <a:ext cx="955675" cy="846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9" name="Equation" r:id="rId4" imgW="10236200" imgH="9067800" progId="Equation.DSMT4">
                  <p:embed/>
                </p:oleObj>
              </mc:Choice>
              <mc:Fallback>
                <p:oleObj name="Equation" r:id="rId4" imgW="10236200" imgH="9067800" progId="Equation.DSMT4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8425" y="2565400"/>
                        <a:ext cx="955675" cy="846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Line 21">
            <a:extLst>
              <a:ext uri="{FF2B5EF4-FFF2-40B4-BE49-F238E27FC236}">
                <a16:creationId xmlns:a16="http://schemas.microsoft.com/office/drawing/2014/main" id="{09C24859-C23F-F044-89FE-3FE4242FB9F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743325" y="1773238"/>
            <a:ext cx="0" cy="27717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3" name="Line 22">
            <a:extLst>
              <a:ext uri="{FF2B5EF4-FFF2-40B4-BE49-F238E27FC236}">
                <a16:creationId xmlns:a16="http://schemas.microsoft.com/office/drawing/2014/main" id="{4ADE76EE-F67C-144E-9759-B852DD2301B4}"/>
              </a:ext>
            </a:extLst>
          </p:cNvPr>
          <p:cNvSpPr>
            <a:spLocks noChangeShapeType="1"/>
          </p:cNvSpPr>
          <p:nvPr/>
        </p:nvSpPr>
        <p:spPr bwMode="auto">
          <a:xfrm>
            <a:off x="3240088" y="4221163"/>
            <a:ext cx="46450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4" name="Line 23">
            <a:extLst>
              <a:ext uri="{FF2B5EF4-FFF2-40B4-BE49-F238E27FC236}">
                <a16:creationId xmlns:a16="http://schemas.microsoft.com/office/drawing/2014/main" id="{42001C39-ACE6-A94D-A48E-FA57AAFF5AC2}"/>
              </a:ext>
            </a:extLst>
          </p:cNvPr>
          <p:cNvSpPr>
            <a:spLocks noChangeShapeType="1"/>
          </p:cNvSpPr>
          <p:nvPr/>
        </p:nvSpPr>
        <p:spPr bwMode="auto">
          <a:xfrm>
            <a:off x="3743325" y="2852738"/>
            <a:ext cx="3852863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5" name="Text Box 24">
            <a:extLst>
              <a:ext uri="{FF2B5EF4-FFF2-40B4-BE49-F238E27FC236}">
                <a16:creationId xmlns:a16="http://schemas.microsoft.com/office/drawing/2014/main" id="{8F1980F2-1958-0748-B20F-F7468D015A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80263" y="2439988"/>
            <a:ext cx="5397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Blip>
                <a:blip r:embed="rId6"/>
              </a:buBlip>
              <a:defRPr sz="2400" b="1">
                <a:solidFill>
                  <a:srgbClr val="00007D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ü"/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_tradnl" sz="1800" i="1">
                <a:solidFill>
                  <a:schemeClr val="tx1"/>
                </a:solidFill>
              </a:rPr>
              <a:t>x(t)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129" name="Group 2">
            <a:extLst>
              <a:ext uri="{FF2B5EF4-FFF2-40B4-BE49-F238E27FC236}">
                <a16:creationId xmlns:a16="http://schemas.microsoft.com/office/drawing/2014/main" id="{E18F75C1-6267-2641-B06F-1738844422D9}"/>
              </a:ext>
            </a:extLst>
          </p:cNvPr>
          <p:cNvGrpSpPr>
            <a:grpSpLocks/>
          </p:cNvGrpSpPr>
          <p:nvPr/>
        </p:nvGrpSpPr>
        <p:grpSpPr bwMode="auto">
          <a:xfrm>
            <a:off x="188913" y="4035425"/>
            <a:ext cx="4500562" cy="1441450"/>
            <a:chOff x="129" y="2839"/>
            <a:chExt cx="3071" cy="908"/>
          </a:xfrm>
        </p:grpSpPr>
        <p:pic>
          <p:nvPicPr>
            <p:cNvPr id="48160" name="Picture 3">
              <a:extLst>
                <a:ext uri="{FF2B5EF4-FFF2-40B4-BE49-F238E27FC236}">
                  <a16:creationId xmlns:a16="http://schemas.microsoft.com/office/drawing/2014/main" id="{5FA168E8-C0D6-FD40-8A72-2F26246645AF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4" y="2853"/>
              <a:ext cx="2897" cy="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8161" name="Freeform 4">
              <a:extLst>
                <a:ext uri="{FF2B5EF4-FFF2-40B4-BE49-F238E27FC236}">
                  <a16:creationId xmlns:a16="http://schemas.microsoft.com/office/drawing/2014/main" id="{AC5C7F2D-9089-4346-9792-6C5262DB25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" y="3253"/>
              <a:ext cx="2755" cy="359"/>
            </a:xfrm>
            <a:custGeom>
              <a:avLst/>
              <a:gdLst>
                <a:gd name="T0" fmla="*/ 0 w 2755"/>
                <a:gd name="T1" fmla="*/ 358 h 359"/>
                <a:gd name="T2" fmla="*/ 125 w 2755"/>
                <a:gd name="T3" fmla="*/ 231 h 359"/>
                <a:gd name="T4" fmla="*/ 247 w 2755"/>
                <a:gd name="T5" fmla="*/ 167 h 359"/>
                <a:gd name="T6" fmla="*/ 354 w 2755"/>
                <a:gd name="T7" fmla="*/ 77 h 359"/>
                <a:gd name="T8" fmla="*/ 489 w 2755"/>
                <a:gd name="T9" fmla="*/ 28 h 359"/>
                <a:gd name="T10" fmla="*/ 646 w 2755"/>
                <a:gd name="T11" fmla="*/ 0 h 359"/>
                <a:gd name="T12" fmla="*/ 781 w 2755"/>
                <a:gd name="T13" fmla="*/ 15 h 359"/>
                <a:gd name="T14" fmla="*/ 903 w 2755"/>
                <a:gd name="T15" fmla="*/ 54 h 359"/>
                <a:gd name="T16" fmla="*/ 1044 w 2755"/>
                <a:gd name="T17" fmla="*/ 128 h 359"/>
                <a:gd name="T18" fmla="*/ 1179 w 2755"/>
                <a:gd name="T19" fmla="*/ 222 h 359"/>
                <a:gd name="T20" fmla="*/ 1272 w 2755"/>
                <a:gd name="T21" fmla="*/ 290 h 359"/>
                <a:gd name="T22" fmla="*/ 1340 w 2755"/>
                <a:gd name="T23" fmla="*/ 358 h 359"/>
                <a:gd name="T24" fmla="*/ 1421 w 2755"/>
                <a:gd name="T25" fmla="*/ 354 h 359"/>
                <a:gd name="T26" fmla="*/ 1466 w 2755"/>
                <a:gd name="T27" fmla="*/ 290 h 359"/>
                <a:gd name="T28" fmla="*/ 1606 w 2755"/>
                <a:gd name="T29" fmla="*/ 186 h 359"/>
                <a:gd name="T30" fmla="*/ 1736 w 2755"/>
                <a:gd name="T31" fmla="*/ 99 h 359"/>
                <a:gd name="T32" fmla="*/ 1848 w 2755"/>
                <a:gd name="T33" fmla="*/ 45 h 359"/>
                <a:gd name="T34" fmla="*/ 1983 w 2755"/>
                <a:gd name="T35" fmla="*/ 15 h 359"/>
                <a:gd name="T36" fmla="*/ 2073 w 2755"/>
                <a:gd name="T37" fmla="*/ 0 h 359"/>
                <a:gd name="T38" fmla="*/ 2195 w 2755"/>
                <a:gd name="T39" fmla="*/ 15 h 359"/>
                <a:gd name="T40" fmla="*/ 2330 w 2755"/>
                <a:gd name="T41" fmla="*/ 77 h 359"/>
                <a:gd name="T42" fmla="*/ 2442 w 2755"/>
                <a:gd name="T43" fmla="*/ 118 h 359"/>
                <a:gd name="T44" fmla="*/ 2559 w 2755"/>
                <a:gd name="T45" fmla="*/ 203 h 359"/>
                <a:gd name="T46" fmla="*/ 2664 w 2755"/>
                <a:gd name="T47" fmla="*/ 276 h 359"/>
                <a:gd name="T48" fmla="*/ 2754 w 2755"/>
                <a:gd name="T49" fmla="*/ 354 h 35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755"/>
                <a:gd name="T76" fmla="*/ 0 h 359"/>
                <a:gd name="T77" fmla="*/ 2755 w 2755"/>
                <a:gd name="T78" fmla="*/ 359 h 359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755" h="359">
                  <a:moveTo>
                    <a:pt x="0" y="358"/>
                  </a:moveTo>
                  <a:lnTo>
                    <a:pt x="125" y="231"/>
                  </a:lnTo>
                  <a:lnTo>
                    <a:pt x="247" y="167"/>
                  </a:lnTo>
                  <a:lnTo>
                    <a:pt x="354" y="77"/>
                  </a:lnTo>
                  <a:lnTo>
                    <a:pt x="489" y="28"/>
                  </a:lnTo>
                  <a:lnTo>
                    <a:pt x="646" y="0"/>
                  </a:lnTo>
                  <a:lnTo>
                    <a:pt x="781" y="15"/>
                  </a:lnTo>
                  <a:lnTo>
                    <a:pt x="903" y="54"/>
                  </a:lnTo>
                  <a:lnTo>
                    <a:pt x="1044" y="128"/>
                  </a:lnTo>
                  <a:lnTo>
                    <a:pt x="1179" y="222"/>
                  </a:lnTo>
                  <a:lnTo>
                    <a:pt x="1272" y="290"/>
                  </a:lnTo>
                  <a:lnTo>
                    <a:pt x="1340" y="358"/>
                  </a:lnTo>
                  <a:lnTo>
                    <a:pt x="1421" y="354"/>
                  </a:lnTo>
                  <a:lnTo>
                    <a:pt x="1466" y="290"/>
                  </a:lnTo>
                  <a:lnTo>
                    <a:pt x="1606" y="186"/>
                  </a:lnTo>
                  <a:lnTo>
                    <a:pt x="1736" y="99"/>
                  </a:lnTo>
                  <a:lnTo>
                    <a:pt x="1848" y="45"/>
                  </a:lnTo>
                  <a:lnTo>
                    <a:pt x="1983" y="15"/>
                  </a:lnTo>
                  <a:lnTo>
                    <a:pt x="2073" y="0"/>
                  </a:lnTo>
                  <a:lnTo>
                    <a:pt x="2195" y="15"/>
                  </a:lnTo>
                  <a:lnTo>
                    <a:pt x="2330" y="77"/>
                  </a:lnTo>
                  <a:lnTo>
                    <a:pt x="2442" y="118"/>
                  </a:lnTo>
                  <a:lnTo>
                    <a:pt x="2559" y="203"/>
                  </a:lnTo>
                  <a:lnTo>
                    <a:pt x="2664" y="276"/>
                  </a:lnTo>
                  <a:lnTo>
                    <a:pt x="2754" y="354"/>
                  </a:lnTo>
                </a:path>
              </a:pathLst>
            </a:custGeom>
            <a:noFill/>
            <a:ln w="76200" cap="rnd">
              <a:solidFill>
                <a:schemeClr val="bg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162" name="Rectangle 5">
              <a:extLst>
                <a:ext uri="{FF2B5EF4-FFF2-40B4-BE49-F238E27FC236}">
                  <a16:creationId xmlns:a16="http://schemas.microsoft.com/office/drawing/2014/main" id="{8BB5632C-8489-1040-B071-991DED1BF8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0" y="2845"/>
              <a:ext cx="1498" cy="7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Blip>
                  <a:blip r:embed="rId4"/>
                </a:buBlip>
                <a:defRPr sz="2400" b="1">
                  <a:solidFill>
                    <a:srgbClr val="00007D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Wingdings" pitchFamily="2" charset="2"/>
                <a:buChar char="ü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s-ES_tradnl" sz="1800" b="0">
                <a:solidFill>
                  <a:schemeClr val="tx1"/>
                </a:solidFill>
              </a:endParaRPr>
            </a:p>
          </p:txBody>
        </p:sp>
        <p:sp>
          <p:nvSpPr>
            <p:cNvPr id="48163" name="Rectangle 6">
              <a:extLst>
                <a:ext uri="{FF2B5EF4-FFF2-40B4-BE49-F238E27FC236}">
                  <a16:creationId xmlns:a16="http://schemas.microsoft.com/office/drawing/2014/main" id="{CCF15434-8F42-9049-9A5C-0A320598F7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2969"/>
              <a:ext cx="1498" cy="7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Blip>
                  <a:blip r:embed="rId4"/>
                </a:buBlip>
                <a:defRPr sz="2400" b="1">
                  <a:solidFill>
                    <a:srgbClr val="00007D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Wingdings" pitchFamily="2" charset="2"/>
                <a:buChar char="ü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s-ES_tradnl" sz="1800" b="0">
                <a:solidFill>
                  <a:schemeClr val="tx1"/>
                </a:solidFill>
              </a:endParaRPr>
            </a:p>
          </p:txBody>
        </p:sp>
        <p:sp>
          <p:nvSpPr>
            <p:cNvPr id="48164" name="Rectangle 7">
              <a:extLst>
                <a:ext uri="{FF2B5EF4-FFF2-40B4-BE49-F238E27FC236}">
                  <a16:creationId xmlns:a16="http://schemas.microsoft.com/office/drawing/2014/main" id="{780FBD47-2CCE-5E41-8A01-3CBD973EE9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0" y="2839"/>
              <a:ext cx="25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spcBef>
                  <a:spcPct val="20000"/>
                </a:spcBef>
                <a:buBlip>
                  <a:blip r:embed="rId4"/>
                </a:buBlip>
                <a:defRPr sz="2400" b="1">
                  <a:solidFill>
                    <a:srgbClr val="00007D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defTabSz="762000">
                <a:spcBef>
                  <a:spcPct val="20000"/>
                </a:spcBef>
                <a:buFont typeface="Wingdings" pitchFamily="2" charset="2"/>
                <a:buChar char="ü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defTabSz="762000">
                <a:spcBef>
                  <a:spcPct val="20000"/>
                </a:spcBef>
                <a:buChar char="•"/>
                <a:defRPr sz="16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defTabSz="762000">
                <a:spcBef>
                  <a:spcPct val="20000"/>
                </a:spcBef>
                <a:buChar char="–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defTabSz="762000">
                <a:spcBef>
                  <a:spcPct val="20000"/>
                </a:spcBef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s-ES_tradnl">
                  <a:solidFill>
                    <a:schemeClr val="tx2"/>
                  </a:solidFill>
                </a:rPr>
                <a:t>u</a:t>
              </a:r>
            </a:p>
          </p:txBody>
        </p:sp>
        <p:sp>
          <p:nvSpPr>
            <p:cNvPr id="48165" name="Rectangle 8">
              <a:extLst>
                <a:ext uri="{FF2B5EF4-FFF2-40B4-BE49-F238E27FC236}">
                  <a16:creationId xmlns:a16="http://schemas.microsoft.com/office/drawing/2014/main" id="{B6A3400B-C3D8-A34C-91E8-91CDAF3046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8" y="3116"/>
              <a:ext cx="18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spcBef>
                  <a:spcPct val="20000"/>
                </a:spcBef>
                <a:buBlip>
                  <a:blip r:embed="rId4"/>
                </a:buBlip>
                <a:defRPr sz="2400" b="1">
                  <a:solidFill>
                    <a:srgbClr val="00007D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defTabSz="762000">
                <a:spcBef>
                  <a:spcPct val="20000"/>
                </a:spcBef>
                <a:buFont typeface="Wingdings" pitchFamily="2" charset="2"/>
                <a:buChar char="ü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defTabSz="762000">
                <a:spcBef>
                  <a:spcPct val="20000"/>
                </a:spcBef>
                <a:buChar char="•"/>
                <a:defRPr sz="16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defTabSz="762000">
                <a:spcBef>
                  <a:spcPct val="20000"/>
                </a:spcBef>
                <a:buChar char="–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defTabSz="762000">
                <a:spcBef>
                  <a:spcPct val="20000"/>
                </a:spcBef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s-ES_tradnl">
                  <a:solidFill>
                    <a:schemeClr val="tx2"/>
                  </a:solidFill>
                </a:rPr>
                <a:t>i</a:t>
              </a:r>
            </a:p>
          </p:txBody>
        </p:sp>
        <p:sp>
          <p:nvSpPr>
            <p:cNvPr id="48166" name="Line 9">
              <a:extLst>
                <a:ext uri="{FF2B5EF4-FFF2-40B4-BE49-F238E27FC236}">
                  <a16:creationId xmlns:a16="http://schemas.microsoft.com/office/drawing/2014/main" id="{4FE8B6BA-E63D-984E-A182-B1D2C26C7C1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" y="3603"/>
              <a:ext cx="206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167" name="Freeform 10">
              <a:extLst>
                <a:ext uri="{FF2B5EF4-FFF2-40B4-BE49-F238E27FC236}">
                  <a16:creationId xmlns:a16="http://schemas.microsoft.com/office/drawing/2014/main" id="{1A3A11DD-6354-6E4D-9E9B-A70A02644C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" y="3217"/>
              <a:ext cx="1369" cy="355"/>
            </a:xfrm>
            <a:custGeom>
              <a:avLst/>
              <a:gdLst>
                <a:gd name="T0" fmla="*/ 0 w 1369"/>
                <a:gd name="T1" fmla="*/ 352 h 355"/>
                <a:gd name="T2" fmla="*/ 80 w 1369"/>
                <a:gd name="T3" fmla="*/ 289 h 355"/>
                <a:gd name="T4" fmla="*/ 221 w 1369"/>
                <a:gd name="T5" fmla="*/ 186 h 355"/>
                <a:gd name="T6" fmla="*/ 350 w 1369"/>
                <a:gd name="T7" fmla="*/ 99 h 355"/>
                <a:gd name="T8" fmla="*/ 462 w 1369"/>
                <a:gd name="T9" fmla="*/ 45 h 355"/>
                <a:gd name="T10" fmla="*/ 597 w 1369"/>
                <a:gd name="T11" fmla="*/ 15 h 355"/>
                <a:gd name="T12" fmla="*/ 687 w 1369"/>
                <a:gd name="T13" fmla="*/ 0 h 355"/>
                <a:gd name="T14" fmla="*/ 809 w 1369"/>
                <a:gd name="T15" fmla="*/ 15 h 355"/>
                <a:gd name="T16" fmla="*/ 938 w 1369"/>
                <a:gd name="T17" fmla="*/ 54 h 355"/>
                <a:gd name="T18" fmla="*/ 1056 w 1369"/>
                <a:gd name="T19" fmla="*/ 118 h 355"/>
                <a:gd name="T20" fmla="*/ 1173 w 1369"/>
                <a:gd name="T21" fmla="*/ 203 h 355"/>
                <a:gd name="T22" fmla="*/ 1278 w 1369"/>
                <a:gd name="T23" fmla="*/ 276 h 355"/>
                <a:gd name="T24" fmla="*/ 1368 w 1369"/>
                <a:gd name="T25" fmla="*/ 354 h 35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369"/>
                <a:gd name="T40" fmla="*/ 0 h 355"/>
                <a:gd name="T41" fmla="*/ 1369 w 1369"/>
                <a:gd name="T42" fmla="*/ 355 h 35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369" h="355">
                  <a:moveTo>
                    <a:pt x="0" y="352"/>
                  </a:moveTo>
                  <a:lnTo>
                    <a:pt x="80" y="289"/>
                  </a:lnTo>
                  <a:lnTo>
                    <a:pt x="221" y="186"/>
                  </a:lnTo>
                  <a:lnTo>
                    <a:pt x="350" y="99"/>
                  </a:lnTo>
                  <a:lnTo>
                    <a:pt x="462" y="45"/>
                  </a:lnTo>
                  <a:lnTo>
                    <a:pt x="597" y="15"/>
                  </a:lnTo>
                  <a:lnTo>
                    <a:pt x="687" y="0"/>
                  </a:lnTo>
                  <a:lnTo>
                    <a:pt x="809" y="15"/>
                  </a:lnTo>
                  <a:lnTo>
                    <a:pt x="938" y="54"/>
                  </a:lnTo>
                  <a:lnTo>
                    <a:pt x="1056" y="118"/>
                  </a:lnTo>
                  <a:lnTo>
                    <a:pt x="1173" y="203"/>
                  </a:lnTo>
                  <a:lnTo>
                    <a:pt x="1278" y="276"/>
                  </a:lnTo>
                  <a:lnTo>
                    <a:pt x="1368" y="354"/>
                  </a:lnTo>
                </a:path>
              </a:pathLst>
            </a:custGeom>
            <a:noFill/>
            <a:ln w="76200" cap="rnd">
              <a:solidFill>
                <a:srgbClr val="003399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5067" name="Rectangle 11">
            <a:extLst>
              <a:ext uri="{FF2B5EF4-FFF2-40B4-BE49-F238E27FC236}">
                <a16:creationId xmlns:a16="http://schemas.microsoft.com/office/drawing/2014/main" id="{B3EB3869-1070-6448-847B-E0C542D2EAF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71550" y="150813"/>
            <a:ext cx="7742238" cy="441325"/>
          </a:xfrm>
        </p:spPr>
        <p:txBody>
          <a:bodyPr wrap="none" lIns="92075" tIns="46038" rIns="92075" bIns="46038"/>
          <a:lstStyle/>
          <a:p>
            <a:pPr eaLnBrk="1" hangingPunct="1">
              <a:defRPr/>
            </a:pPr>
            <a:r>
              <a:rPr lang="en-US" altLang="es-ES_tradnl">
                <a:ea typeface="ＭＳ Ｐゴシック" charset="-128"/>
              </a:rPr>
              <a:t>Ejemplos</a:t>
            </a:r>
          </a:p>
        </p:txBody>
      </p:sp>
      <p:pic>
        <p:nvPicPr>
          <p:cNvPr id="48131" name="Picture 12">
            <a:extLst>
              <a:ext uri="{FF2B5EF4-FFF2-40B4-BE49-F238E27FC236}">
                <a16:creationId xmlns:a16="http://schemas.microsoft.com/office/drawing/2014/main" id="{A337AFEE-670F-2442-9255-D1B565D78249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563" y="1528763"/>
            <a:ext cx="4244975" cy="131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2" name="Freeform 13">
            <a:extLst>
              <a:ext uri="{FF2B5EF4-FFF2-40B4-BE49-F238E27FC236}">
                <a16:creationId xmlns:a16="http://schemas.microsoft.com/office/drawing/2014/main" id="{93CE8319-6F4E-2F45-830E-CD49E905D122}"/>
              </a:ext>
            </a:extLst>
          </p:cNvPr>
          <p:cNvSpPr>
            <a:spLocks/>
          </p:cNvSpPr>
          <p:nvPr/>
        </p:nvSpPr>
        <p:spPr bwMode="auto">
          <a:xfrm>
            <a:off x="549275" y="2163763"/>
            <a:ext cx="4037013" cy="569912"/>
          </a:xfrm>
          <a:custGeom>
            <a:avLst/>
            <a:gdLst>
              <a:gd name="T0" fmla="*/ 0 w 2755"/>
              <a:gd name="T1" fmla="*/ 2147483646 h 359"/>
              <a:gd name="T2" fmla="*/ 2147483646 w 2755"/>
              <a:gd name="T3" fmla="*/ 2147483646 h 359"/>
              <a:gd name="T4" fmla="*/ 2147483646 w 2755"/>
              <a:gd name="T5" fmla="*/ 2147483646 h 359"/>
              <a:gd name="T6" fmla="*/ 2147483646 w 2755"/>
              <a:gd name="T7" fmla="*/ 2147483646 h 359"/>
              <a:gd name="T8" fmla="*/ 2147483646 w 2755"/>
              <a:gd name="T9" fmla="*/ 2147483646 h 359"/>
              <a:gd name="T10" fmla="*/ 2147483646 w 2755"/>
              <a:gd name="T11" fmla="*/ 0 h 359"/>
              <a:gd name="T12" fmla="*/ 2147483646 w 2755"/>
              <a:gd name="T13" fmla="*/ 2147483646 h 359"/>
              <a:gd name="T14" fmla="*/ 2147483646 w 2755"/>
              <a:gd name="T15" fmla="*/ 2147483646 h 359"/>
              <a:gd name="T16" fmla="*/ 2147483646 w 2755"/>
              <a:gd name="T17" fmla="*/ 2147483646 h 359"/>
              <a:gd name="T18" fmla="*/ 2147483646 w 2755"/>
              <a:gd name="T19" fmla="*/ 2147483646 h 359"/>
              <a:gd name="T20" fmla="*/ 2147483646 w 2755"/>
              <a:gd name="T21" fmla="*/ 2147483646 h 359"/>
              <a:gd name="T22" fmla="*/ 2147483646 w 2755"/>
              <a:gd name="T23" fmla="*/ 2147483646 h 359"/>
              <a:gd name="T24" fmla="*/ 2147483646 w 2755"/>
              <a:gd name="T25" fmla="*/ 2147483646 h 359"/>
              <a:gd name="T26" fmla="*/ 2147483646 w 2755"/>
              <a:gd name="T27" fmla="*/ 2147483646 h 359"/>
              <a:gd name="T28" fmla="*/ 2147483646 w 2755"/>
              <a:gd name="T29" fmla="*/ 2147483646 h 359"/>
              <a:gd name="T30" fmla="*/ 2147483646 w 2755"/>
              <a:gd name="T31" fmla="*/ 2147483646 h 359"/>
              <a:gd name="T32" fmla="*/ 2147483646 w 2755"/>
              <a:gd name="T33" fmla="*/ 2147483646 h 359"/>
              <a:gd name="T34" fmla="*/ 2147483646 w 2755"/>
              <a:gd name="T35" fmla="*/ 2147483646 h 359"/>
              <a:gd name="T36" fmla="*/ 2147483646 w 2755"/>
              <a:gd name="T37" fmla="*/ 0 h 359"/>
              <a:gd name="T38" fmla="*/ 2147483646 w 2755"/>
              <a:gd name="T39" fmla="*/ 2147483646 h 359"/>
              <a:gd name="T40" fmla="*/ 2147483646 w 2755"/>
              <a:gd name="T41" fmla="*/ 2147483646 h 359"/>
              <a:gd name="T42" fmla="*/ 2147483646 w 2755"/>
              <a:gd name="T43" fmla="*/ 2147483646 h 359"/>
              <a:gd name="T44" fmla="*/ 2147483646 w 2755"/>
              <a:gd name="T45" fmla="*/ 2147483646 h 359"/>
              <a:gd name="T46" fmla="*/ 2147483646 w 2755"/>
              <a:gd name="T47" fmla="*/ 2147483646 h 359"/>
              <a:gd name="T48" fmla="*/ 2147483646 w 2755"/>
              <a:gd name="T49" fmla="*/ 2147483646 h 359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2755"/>
              <a:gd name="T76" fmla="*/ 0 h 359"/>
              <a:gd name="T77" fmla="*/ 2755 w 2755"/>
              <a:gd name="T78" fmla="*/ 359 h 359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2755" h="359">
                <a:moveTo>
                  <a:pt x="0" y="342"/>
                </a:moveTo>
                <a:lnTo>
                  <a:pt x="129" y="237"/>
                </a:lnTo>
                <a:lnTo>
                  <a:pt x="238" y="156"/>
                </a:lnTo>
                <a:lnTo>
                  <a:pt x="356" y="88"/>
                </a:lnTo>
                <a:lnTo>
                  <a:pt x="489" y="28"/>
                </a:lnTo>
                <a:lnTo>
                  <a:pt x="646" y="0"/>
                </a:lnTo>
                <a:lnTo>
                  <a:pt x="781" y="15"/>
                </a:lnTo>
                <a:lnTo>
                  <a:pt x="903" y="54"/>
                </a:lnTo>
                <a:lnTo>
                  <a:pt x="1044" y="128"/>
                </a:lnTo>
                <a:lnTo>
                  <a:pt x="1179" y="214"/>
                </a:lnTo>
                <a:lnTo>
                  <a:pt x="1272" y="290"/>
                </a:lnTo>
                <a:lnTo>
                  <a:pt x="1340" y="358"/>
                </a:lnTo>
                <a:lnTo>
                  <a:pt x="1421" y="354"/>
                </a:lnTo>
                <a:lnTo>
                  <a:pt x="1466" y="290"/>
                </a:lnTo>
                <a:lnTo>
                  <a:pt x="1606" y="186"/>
                </a:lnTo>
                <a:lnTo>
                  <a:pt x="1736" y="99"/>
                </a:lnTo>
                <a:lnTo>
                  <a:pt x="1848" y="45"/>
                </a:lnTo>
                <a:lnTo>
                  <a:pt x="1983" y="15"/>
                </a:lnTo>
                <a:lnTo>
                  <a:pt x="2073" y="0"/>
                </a:lnTo>
                <a:lnTo>
                  <a:pt x="2195" y="15"/>
                </a:lnTo>
                <a:lnTo>
                  <a:pt x="2330" y="77"/>
                </a:lnTo>
                <a:lnTo>
                  <a:pt x="2442" y="118"/>
                </a:lnTo>
                <a:lnTo>
                  <a:pt x="2559" y="203"/>
                </a:lnTo>
                <a:lnTo>
                  <a:pt x="2664" y="276"/>
                </a:lnTo>
                <a:lnTo>
                  <a:pt x="2754" y="354"/>
                </a:lnTo>
              </a:path>
            </a:pathLst>
          </a:custGeom>
          <a:noFill/>
          <a:ln w="76200" cap="rnd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133" name="Rectangle 14">
            <a:extLst>
              <a:ext uri="{FF2B5EF4-FFF2-40B4-BE49-F238E27FC236}">
                <a16:creationId xmlns:a16="http://schemas.microsoft.com/office/drawing/2014/main" id="{40D42C87-711B-2142-B5BE-C4AB112BA1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5713" y="1516063"/>
            <a:ext cx="2195512" cy="12350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Blip>
                <a:blip r:embed="rId4"/>
              </a:buBlip>
              <a:defRPr sz="2400" b="1">
                <a:solidFill>
                  <a:srgbClr val="00007D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ü"/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ES_tradnl" sz="1800" b="0">
              <a:solidFill>
                <a:schemeClr val="tx1"/>
              </a:solidFill>
            </a:endParaRPr>
          </a:p>
        </p:txBody>
      </p:sp>
      <p:sp>
        <p:nvSpPr>
          <p:cNvPr id="48134" name="Arc 15">
            <a:extLst>
              <a:ext uri="{FF2B5EF4-FFF2-40B4-BE49-F238E27FC236}">
                <a16:creationId xmlns:a16="http://schemas.microsoft.com/office/drawing/2014/main" id="{77780B77-62DF-E344-A417-5CA5729CB17C}"/>
              </a:ext>
            </a:extLst>
          </p:cNvPr>
          <p:cNvSpPr>
            <a:spLocks/>
          </p:cNvSpPr>
          <p:nvPr/>
        </p:nvSpPr>
        <p:spPr bwMode="auto">
          <a:xfrm rot="10800000">
            <a:off x="1206500" y="1154113"/>
            <a:ext cx="84138" cy="117475"/>
          </a:xfrm>
          <a:custGeom>
            <a:avLst/>
            <a:gdLst>
              <a:gd name="T0" fmla="*/ 2147483646 w 19717"/>
              <a:gd name="T1" fmla="*/ 2147483646 h 21600"/>
              <a:gd name="T2" fmla="*/ 0 w 19717"/>
              <a:gd name="T3" fmla="*/ 2147483646 h 21600"/>
              <a:gd name="T4" fmla="*/ 0 w 19717"/>
              <a:gd name="T5" fmla="*/ 0 h 21600"/>
              <a:gd name="T6" fmla="*/ 0 60000 65536"/>
              <a:gd name="T7" fmla="*/ 0 60000 65536"/>
              <a:gd name="T8" fmla="*/ 0 60000 65536"/>
              <a:gd name="T9" fmla="*/ 0 w 19717"/>
              <a:gd name="T10" fmla="*/ 0 h 21600"/>
              <a:gd name="T11" fmla="*/ 19717 w 19717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717" h="21600" fill="none" extrusionOk="0">
                <a:moveTo>
                  <a:pt x="19717" y="8820"/>
                </a:moveTo>
                <a:cubicBezTo>
                  <a:pt x="16239" y="16594"/>
                  <a:pt x="8517" y="21599"/>
                  <a:pt x="0" y="21600"/>
                </a:cubicBezTo>
              </a:path>
              <a:path w="19717" h="21600" stroke="0" extrusionOk="0">
                <a:moveTo>
                  <a:pt x="19717" y="8820"/>
                </a:moveTo>
                <a:cubicBezTo>
                  <a:pt x="16239" y="16594"/>
                  <a:pt x="8517" y="21599"/>
                  <a:pt x="0" y="21600"/>
                </a:cubicBezTo>
                <a:lnTo>
                  <a:pt x="0" y="0"/>
                </a:lnTo>
                <a:lnTo>
                  <a:pt x="19717" y="8820"/>
                </a:lnTo>
                <a:close/>
              </a:path>
            </a:pathLst>
          </a:custGeom>
          <a:noFill/>
          <a:ln w="50800" cap="rnd">
            <a:solidFill>
              <a:srgbClr val="003399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135" name="Arc 16">
            <a:extLst>
              <a:ext uri="{FF2B5EF4-FFF2-40B4-BE49-F238E27FC236}">
                <a16:creationId xmlns:a16="http://schemas.microsoft.com/office/drawing/2014/main" id="{A7F31E58-C9A1-6548-9C00-46A7E269A62E}"/>
              </a:ext>
            </a:extLst>
          </p:cNvPr>
          <p:cNvSpPr>
            <a:spLocks/>
          </p:cNvSpPr>
          <p:nvPr/>
        </p:nvSpPr>
        <p:spPr bwMode="auto">
          <a:xfrm rot="10800000">
            <a:off x="1270000" y="1154113"/>
            <a:ext cx="87313" cy="117475"/>
          </a:xfrm>
          <a:custGeom>
            <a:avLst/>
            <a:gdLst>
              <a:gd name="T0" fmla="*/ 2147483646 w 19773"/>
              <a:gd name="T1" fmla="*/ 2147483646 h 21600"/>
              <a:gd name="T2" fmla="*/ 0 w 19773"/>
              <a:gd name="T3" fmla="*/ 2147483646 h 21600"/>
              <a:gd name="T4" fmla="*/ 2147483646 w 19773"/>
              <a:gd name="T5" fmla="*/ 0 h 21600"/>
              <a:gd name="T6" fmla="*/ 0 60000 65536"/>
              <a:gd name="T7" fmla="*/ 0 60000 65536"/>
              <a:gd name="T8" fmla="*/ 0 60000 65536"/>
              <a:gd name="T9" fmla="*/ 0 w 19773"/>
              <a:gd name="T10" fmla="*/ 0 h 21600"/>
              <a:gd name="T11" fmla="*/ 19773 w 19773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773" h="21600" fill="none" extrusionOk="0">
                <a:moveTo>
                  <a:pt x="19773" y="21600"/>
                </a:moveTo>
                <a:cubicBezTo>
                  <a:pt x="11206" y="21600"/>
                  <a:pt x="3448" y="16537"/>
                  <a:pt x="0" y="8694"/>
                </a:cubicBezTo>
              </a:path>
              <a:path w="19773" h="21600" stroke="0" extrusionOk="0">
                <a:moveTo>
                  <a:pt x="19773" y="21600"/>
                </a:moveTo>
                <a:cubicBezTo>
                  <a:pt x="11206" y="21600"/>
                  <a:pt x="3448" y="16537"/>
                  <a:pt x="0" y="8694"/>
                </a:cubicBezTo>
                <a:lnTo>
                  <a:pt x="19773" y="0"/>
                </a:lnTo>
                <a:lnTo>
                  <a:pt x="19773" y="21600"/>
                </a:lnTo>
                <a:close/>
              </a:path>
            </a:pathLst>
          </a:custGeom>
          <a:noFill/>
          <a:ln w="50800" cap="rnd">
            <a:solidFill>
              <a:srgbClr val="003399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136" name="Freeform 17">
            <a:extLst>
              <a:ext uri="{FF2B5EF4-FFF2-40B4-BE49-F238E27FC236}">
                <a16:creationId xmlns:a16="http://schemas.microsoft.com/office/drawing/2014/main" id="{D6174A4E-F1D7-6041-B9E7-91120B8F57DC}"/>
              </a:ext>
            </a:extLst>
          </p:cNvPr>
          <p:cNvSpPr>
            <a:spLocks/>
          </p:cNvSpPr>
          <p:nvPr/>
        </p:nvSpPr>
        <p:spPr bwMode="auto">
          <a:xfrm>
            <a:off x="898525" y="1230313"/>
            <a:ext cx="311150" cy="1495425"/>
          </a:xfrm>
          <a:custGeom>
            <a:avLst/>
            <a:gdLst>
              <a:gd name="T0" fmla="*/ 2147483646 w 213"/>
              <a:gd name="T1" fmla="*/ 0 h 942"/>
              <a:gd name="T2" fmla="*/ 2147483646 w 213"/>
              <a:gd name="T3" fmla="*/ 2147483646 h 942"/>
              <a:gd name="T4" fmla="*/ 2147483646 w 213"/>
              <a:gd name="T5" fmla="*/ 2147483646 h 942"/>
              <a:gd name="T6" fmla="*/ 2147483646 w 213"/>
              <a:gd name="T7" fmla="*/ 2147483646 h 942"/>
              <a:gd name="T8" fmla="*/ 2147483646 w 213"/>
              <a:gd name="T9" fmla="*/ 2147483646 h 942"/>
              <a:gd name="T10" fmla="*/ 2147483646 w 213"/>
              <a:gd name="T11" fmla="*/ 2147483646 h 942"/>
              <a:gd name="T12" fmla="*/ 2147483646 w 213"/>
              <a:gd name="T13" fmla="*/ 2147483646 h 942"/>
              <a:gd name="T14" fmla="*/ 2147483646 w 213"/>
              <a:gd name="T15" fmla="*/ 2147483646 h 942"/>
              <a:gd name="T16" fmla="*/ 0 w 213"/>
              <a:gd name="T17" fmla="*/ 2147483646 h 94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13"/>
              <a:gd name="T28" fmla="*/ 0 h 942"/>
              <a:gd name="T29" fmla="*/ 213 w 213"/>
              <a:gd name="T30" fmla="*/ 942 h 94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13" h="942">
                <a:moveTo>
                  <a:pt x="212" y="0"/>
                </a:moveTo>
                <a:lnTo>
                  <a:pt x="198" y="37"/>
                </a:lnTo>
                <a:lnTo>
                  <a:pt x="169" y="128"/>
                </a:lnTo>
                <a:lnTo>
                  <a:pt x="140" y="242"/>
                </a:lnTo>
                <a:lnTo>
                  <a:pt x="114" y="352"/>
                </a:lnTo>
                <a:lnTo>
                  <a:pt x="80" y="520"/>
                </a:lnTo>
                <a:lnTo>
                  <a:pt x="50" y="688"/>
                </a:lnTo>
                <a:lnTo>
                  <a:pt x="26" y="815"/>
                </a:lnTo>
                <a:lnTo>
                  <a:pt x="0" y="941"/>
                </a:lnTo>
              </a:path>
            </a:pathLst>
          </a:custGeom>
          <a:noFill/>
          <a:ln w="50800" cap="rnd">
            <a:solidFill>
              <a:srgbClr val="003399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137" name="Freeform 18">
            <a:extLst>
              <a:ext uri="{FF2B5EF4-FFF2-40B4-BE49-F238E27FC236}">
                <a16:creationId xmlns:a16="http://schemas.microsoft.com/office/drawing/2014/main" id="{69664B8F-8C69-7546-82E0-EE0AB1AEAB64}"/>
              </a:ext>
            </a:extLst>
          </p:cNvPr>
          <p:cNvSpPr>
            <a:spLocks/>
          </p:cNvSpPr>
          <p:nvPr/>
        </p:nvSpPr>
        <p:spPr bwMode="auto">
          <a:xfrm>
            <a:off x="1343025" y="1238250"/>
            <a:ext cx="311150" cy="1495425"/>
          </a:xfrm>
          <a:custGeom>
            <a:avLst/>
            <a:gdLst>
              <a:gd name="T0" fmla="*/ 0 w 213"/>
              <a:gd name="T1" fmla="*/ 0 h 942"/>
              <a:gd name="T2" fmla="*/ 2147483646 w 213"/>
              <a:gd name="T3" fmla="*/ 2147483646 h 942"/>
              <a:gd name="T4" fmla="*/ 2147483646 w 213"/>
              <a:gd name="T5" fmla="*/ 2147483646 h 942"/>
              <a:gd name="T6" fmla="*/ 2147483646 w 213"/>
              <a:gd name="T7" fmla="*/ 2147483646 h 942"/>
              <a:gd name="T8" fmla="*/ 2147483646 w 213"/>
              <a:gd name="T9" fmla="*/ 2147483646 h 942"/>
              <a:gd name="T10" fmla="*/ 2147483646 w 213"/>
              <a:gd name="T11" fmla="*/ 2147483646 h 942"/>
              <a:gd name="T12" fmla="*/ 2147483646 w 213"/>
              <a:gd name="T13" fmla="*/ 2147483646 h 942"/>
              <a:gd name="T14" fmla="*/ 2147483646 w 213"/>
              <a:gd name="T15" fmla="*/ 2147483646 h 942"/>
              <a:gd name="T16" fmla="*/ 2147483646 w 213"/>
              <a:gd name="T17" fmla="*/ 2147483646 h 94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13"/>
              <a:gd name="T28" fmla="*/ 0 h 942"/>
              <a:gd name="T29" fmla="*/ 213 w 213"/>
              <a:gd name="T30" fmla="*/ 942 h 94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13" h="942">
                <a:moveTo>
                  <a:pt x="0" y="0"/>
                </a:moveTo>
                <a:lnTo>
                  <a:pt x="13" y="37"/>
                </a:lnTo>
                <a:lnTo>
                  <a:pt x="42" y="128"/>
                </a:lnTo>
                <a:lnTo>
                  <a:pt x="71" y="242"/>
                </a:lnTo>
                <a:lnTo>
                  <a:pt x="97" y="352"/>
                </a:lnTo>
                <a:lnTo>
                  <a:pt x="131" y="520"/>
                </a:lnTo>
                <a:lnTo>
                  <a:pt x="161" y="688"/>
                </a:lnTo>
                <a:lnTo>
                  <a:pt x="185" y="815"/>
                </a:lnTo>
                <a:lnTo>
                  <a:pt x="212" y="941"/>
                </a:lnTo>
              </a:path>
            </a:pathLst>
          </a:custGeom>
          <a:noFill/>
          <a:ln w="50800" cap="rnd">
            <a:solidFill>
              <a:srgbClr val="003399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138" name="Line 19">
            <a:extLst>
              <a:ext uri="{FF2B5EF4-FFF2-40B4-BE49-F238E27FC236}">
                <a16:creationId xmlns:a16="http://schemas.microsoft.com/office/drawing/2014/main" id="{61A2B74E-8306-FC49-B926-0D5E331435DA}"/>
              </a:ext>
            </a:extLst>
          </p:cNvPr>
          <p:cNvSpPr>
            <a:spLocks noChangeShapeType="1"/>
          </p:cNvSpPr>
          <p:nvPr/>
        </p:nvSpPr>
        <p:spPr bwMode="auto">
          <a:xfrm>
            <a:off x="296863" y="2719388"/>
            <a:ext cx="302736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139" name="Rectangle 20">
            <a:extLst>
              <a:ext uri="{FF2B5EF4-FFF2-40B4-BE49-F238E27FC236}">
                <a16:creationId xmlns:a16="http://schemas.microsoft.com/office/drawing/2014/main" id="{67E8F40A-A4DE-4E43-9070-A384F4EC48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84400" y="1760538"/>
            <a:ext cx="3698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spcBef>
                <a:spcPct val="20000"/>
              </a:spcBef>
              <a:buBlip>
                <a:blip r:embed="rId4"/>
              </a:buBlip>
              <a:defRPr sz="2400" b="1">
                <a:solidFill>
                  <a:srgbClr val="00007D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762000">
              <a:spcBef>
                <a:spcPct val="20000"/>
              </a:spcBef>
              <a:buFont typeface="Wingdings" pitchFamily="2" charset="2"/>
              <a:buChar char="ü"/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sz="16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762000">
              <a:spcBef>
                <a:spcPct val="20000"/>
              </a:spcBef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s-ES_tradnl">
                <a:solidFill>
                  <a:schemeClr val="tx2"/>
                </a:solidFill>
              </a:rPr>
              <a:t>u</a:t>
            </a:r>
          </a:p>
        </p:txBody>
      </p:sp>
      <p:sp>
        <p:nvSpPr>
          <p:cNvPr id="48140" name="Rectangle 21">
            <a:extLst>
              <a:ext uri="{FF2B5EF4-FFF2-40B4-BE49-F238E27FC236}">
                <a16:creationId xmlns:a16="http://schemas.microsoft.com/office/drawing/2014/main" id="{3FD240F0-9987-794C-855C-9E2F6B9EC6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85888" y="1044575"/>
            <a:ext cx="2682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spcBef>
                <a:spcPct val="20000"/>
              </a:spcBef>
              <a:buBlip>
                <a:blip r:embed="rId4"/>
              </a:buBlip>
              <a:defRPr sz="2400" b="1">
                <a:solidFill>
                  <a:srgbClr val="00007D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762000">
              <a:spcBef>
                <a:spcPct val="20000"/>
              </a:spcBef>
              <a:buFont typeface="Wingdings" pitchFamily="2" charset="2"/>
              <a:buChar char="ü"/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sz="16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762000">
              <a:spcBef>
                <a:spcPct val="20000"/>
              </a:spcBef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s-ES_tradnl">
                <a:solidFill>
                  <a:schemeClr val="tx2"/>
                </a:solidFill>
              </a:rPr>
              <a:t>i</a:t>
            </a:r>
          </a:p>
        </p:txBody>
      </p:sp>
      <p:grpSp>
        <p:nvGrpSpPr>
          <p:cNvPr id="48141" name="Group 22">
            <a:extLst>
              <a:ext uri="{FF2B5EF4-FFF2-40B4-BE49-F238E27FC236}">
                <a16:creationId xmlns:a16="http://schemas.microsoft.com/office/drawing/2014/main" id="{4E5DFED9-67CB-AE45-A1F9-877A69527F37}"/>
              </a:ext>
            </a:extLst>
          </p:cNvPr>
          <p:cNvGrpSpPr>
            <a:grpSpLocks/>
          </p:cNvGrpSpPr>
          <p:nvPr/>
        </p:nvGrpSpPr>
        <p:grpSpPr bwMode="auto">
          <a:xfrm>
            <a:off x="4718050" y="1528763"/>
            <a:ext cx="4424363" cy="1331912"/>
            <a:chOff x="3220" y="1260"/>
            <a:chExt cx="3019" cy="839"/>
          </a:xfrm>
        </p:grpSpPr>
        <p:grpSp>
          <p:nvGrpSpPr>
            <p:cNvPr id="48152" name="Group 23">
              <a:extLst>
                <a:ext uri="{FF2B5EF4-FFF2-40B4-BE49-F238E27FC236}">
                  <a16:creationId xmlns:a16="http://schemas.microsoft.com/office/drawing/2014/main" id="{248A4394-03B7-5941-8C90-2FA002337FE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15" y="1260"/>
              <a:ext cx="2924" cy="839"/>
              <a:chOff x="3315" y="1260"/>
              <a:chExt cx="2924" cy="839"/>
            </a:xfrm>
          </p:grpSpPr>
          <p:pic>
            <p:nvPicPr>
              <p:cNvPr id="48157" name="Picture 24">
                <a:extLst>
                  <a:ext uri="{FF2B5EF4-FFF2-40B4-BE49-F238E27FC236}">
                    <a16:creationId xmlns:a16="http://schemas.microsoft.com/office/drawing/2014/main" id="{7B6F4DEE-D142-6A49-8D94-23EBDFC276E5}"/>
                  </a:ext>
                </a:extLst>
              </p:cNvPr>
              <p:cNvPicPr>
                <a:picLocks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20450"/>
              <a:stretch>
                <a:fillRect/>
              </a:stretch>
            </p:blipFill>
            <p:spPr bwMode="auto">
              <a:xfrm>
                <a:off x="3315" y="1268"/>
                <a:ext cx="2305" cy="8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8158" name="Freeform 25">
                <a:extLst>
                  <a:ext uri="{FF2B5EF4-FFF2-40B4-BE49-F238E27FC236}">
                    <a16:creationId xmlns:a16="http://schemas.microsoft.com/office/drawing/2014/main" id="{0A74C63B-A726-4743-B3E0-7438BCBD17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2" y="1668"/>
                <a:ext cx="2755" cy="359"/>
              </a:xfrm>
              <a:custGeom>
                <a:avLst/>
                <a:gdLst>
                  <a:gd name="T0" fmla="*/ 0 w 2755"/>
                  <a:gd name="T1" fmla="*/ 358 h 359"/>
                  <a:gd name="T2" fmla="*/ 125 w 2755"/>
                  <a:gd name="T3" fmla="*/ 231 h 359"/>
                  <a:gd name="T4" fmla="*/ 247 w 2755"/>
                  <a:gd name="T5" fmla="*/ 167 h 359"/>
                  <a:gd name="T6" fmla="*/ 354 w 2755"/>
                  <a:gd name="T7" fmla="*/ 77 h 359"/>
                  <a:gd name="T8" fmla="*/ 489 w 2755"/>
                  <a:gd name="T9" fmla="*/ 28 h 359"/>
                  <a:gd name="T10" fmla="*/ 646 w 2755"/>
                  <a:gd name="T11" fmla="*/ 0 h 359"/>
                  <a:gd name="T12" fmla="*/ 781 w 2755"/>
                  <a:gd name="T13" fmla="*/ 15 h 359"/>
                  <a:gd name="T14" fmla="*/ 903 w 2755"/>
                  <a:gd name="T15" fmla="*/ 54 h 359"/>
                  <a:gd name="T16" fmla="*/ 1044 w 2755"/>
                  <a:gd name="T17" fmla="*/ 128 h 359"/>
                  <a:gd name="T18" fmla="*/ 1179 w 2755"/>
                  <a:gd name="T19" fmla="*/ 222 h 359"/>
                  <a:gd name="T20" fmla="*/ 1272 w 2755"/>
                  <a:gd name="T21" fmla="*/ 290 h 359"/>
                  <a:gd name="T22" fmla="*/ 1340 w 2755"/>
                  <a:gd name="T23" fmla="*/ 358 h 359"/>
                  <a:gd name="T24" fmla="*/ 1421 w 2755"/>
                  <a:gd name="T25" fmla="*/ 354 h 359"/>
                  <a:gd name="T26" fmla="*/ 1466 w 2755"/>
                  <a:gd name="T27" fmla="*/ 290 h 359"/>
                  <a:gd name="T28" fmla="*/ 1606 w 2755"/>
                  <a:gd name="T29" fmla="*/ 186 h 359"/>
                  <a:gd name="T30" fmla="*/ 1736 w 2755"/>
                  <a:gd name="T31" fmla="*/ 99 h 359"/>
                  <a:gd name="T32" fmla="*/ 1848 w 2755"/>
                  <a:gd name="T33" fmla="*/ 45 h 359"/>
                  <a:gd name="T34" fmla="*/ 1983 w 2755"/>
                  <a:gd name="T35" fmla="*/ 15 h 359"/>
                  <a:gd name="T36" fmla="*/ 2073 w 2755"/>
                  <a:gd name="T37" fmla="*/ 0 h 359"/>
                  <a:gd name="T38" fmla="*/ 2195 w 2755"/>
                  <a:gd name="T39" fmla="*/ 15 h 359"/>
                  <a:gd name="T40" fmla="*/ 2330 w 2755"/>
                  <a:gd name="T41" fmla="*/ 77 h 359"/>
                  <a:gd name="T42" fmla="*/ 2442 w 2755"/>
                  <a:gd name="T43" fmla="*/ 118 h 359"/>
                  <a:gd name="T44" fmla="*/ 2559 w 2755"/>
                  <a:gd name="T45" fmla="*/ 203 h 359"/>
                  <a:gd name="T46" fmla="*/ 2664 w 2755"/>
                  <a:gd name="T47" fmla="*/ 276 h 359"/>
                  <a:gd name="T48" fmla="*/ 2754 w 2755"/>
                  <a:gd name="T49" fmla="*/ 354 h 359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755"/>
                  <a:gd name="T76" fmla="*/ 0 h 359"/>
                  <a:gd name="T77" fmla="*/ 2755 w 2755"/>
                  <a:gd name="T78" fmla="*/ 359 h 359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755" h="359">
                    <a:moveTo>
                      <a:pt x="0" y="358"/>
                    </a:moveTo>
                    <a:lnTo>
                      <a:pt x="125" y="231"/>
                    </a:lnTo>
                    <a:lnTo>
                      <a:pt x="247" y="167"/>
                    </a:lnTo>
                    <a:lnTo>
                      <a:pt x="354" y="77"/>
                    </a:lnTo>
                    <a:lnTo>
                      <a:pt x="489" y="28"/>
                    </a:lnTo>
                    <a:lnTo>
                      <a:pt x="646" y="0"/>
                    </a:lnTo>
                    <a:lnTo>
                      <a:pt x="781" y="15"/>
                    </a:lnTo>
                    <a:lnTo>
                      <a:pt x="903" y="54"/>
                    </a:lnTo>
                    <a:lnTo>
                      <a:pt x="1044" y="128"/>
                    </a:lnTo>
                    <a:lnTo>
                      <a:pt x="1179" y="222"/>
                    </a:lnTo>
                    <a:lnTo>
                      <a:pt x="1272" y="290"/>
                    </a:lnTo>
                    <a:lnTo>
                      <a:pt x="1340" y="358"/>
                    </a:lnTo>
                    <a:lnTo>
                      <a:pt x="1421" y="354"/>
                    </a:lnTo>
                    <a:lnTo>
                      <a:pt x="1466" y="290"/>
                    </a:lnTo>
                    <a:lnTo>
                      <a:pt x="1606" y="186"/>
                    </a:lnTo>
                    <a:lnTo>
                      <a:pt x="1736" y="99"/>
                    </a:lnTo>
                    <a:lnTo>
                      <a:pt x="1848" y="45"/>
                    </a:lnTo>
                    <a:lnTo>
                      <a:pt x="1983" y="15"/>
                    </a:lnTo>
                    <a:lnTo>
                      <a:pt x="2073" y="0"/>
                    </a:lnTo>
                    <a:lnTo>
                      <a:pt x="2195" y="15"/>
                    </a:lnTo>
                    <a:lnTo>
                      <a:pt x="2330" y="77"/>
                    </a:lnTo>
                    <a:lnTo>
                      <a:pt x="2442" y="118"/>
                    </a:lnTo>
                    <a:lnTo>
                      <a:pt x="2559" y="203"/>
                    </a:lnTo>
                    <a:lnTo>
                      <a:pt x="2664" y="276"/>
                    </a:lnTo>
                    <a:lnTo>
                      <a:pt x="2754" y="354"/>
                    </a:lnTo>
                  </a:path>
                </a:pathLst>
              </a:custGeom>
              <a:noFill/>
              <a:ln w="76200" cap="rnd">
                <a:solidFill>
                  <a:schemeClr val="bg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59" name="Rectangle 26">
                <a:extLst>
                  <a:ext uri="{FF2B5EF4-FFF2-40B4-BE49-F238E27FC236}">
                    <a16:creationId xmlns:a16="http://schemas.microsoft.com/office/drawing/2014/main" id="{5243CBDF-6FA5-544E-A980-EE36C3D233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41" y="1260"/>
                <a:ext cx="1498" cy="77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Blip>
                    <a:blip r:embed="rId4"/>
                  </a:buBlip>
                  <a:defRPr sz="2400" b="1">
                    <a:solidFill>
                      <a:srgbClr val="00007D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Font typeface="Wingdings" pitchFamily="2" charset="2"/>
                  <a:buChar char="ü"/>
                  <a:defRPr sz="2000">
                    <a:solidFill>
                      <a:schemeClr val="accent2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1600">
                    <a:solidFill>
                      <a:schemeClr val="accent2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accent2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accent2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accent2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accent2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accent2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accent2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en-US" altLang="es-ES_tradnl" sz="1800" b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8153" name="Line 27">
              <a:extLst>
                <a:ext uri="{FF2B5EF4-FFF2-40B4-BE49-F238E27FC236}">
                  <a16:creationId xmlns:a16="http://schemas.microsoft.com/office/drawing/2014/main" id="{E292D0E9-D234-C44D-BB73-779A335548E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20" y="2018"/>
              <a:ext cx="206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154" name="Freeform 28">
              <a:extLst>
                <a:ext uri="{FF2B5EF4-FFF2-40B4-BE49-F238E27FC236}">
                  <a16:creationId xmlns:a16="http://schemas.microsoft.com/office/drawing/2014/main" id="{24170AC6-464D-0443-AED3-0B1FF5F897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1" y="1644"/>
              <a:ext cx="496" cy="372"/>
            </a:xfrm>
            <a:custGeom>
              <a:avLst/>
              <a:gdLst>
                <a:gd name="T0" fmla="*/ 0 w 496"/>
                <a:gd name="T1" fmla="*/ 363 h 372"/>
                <a:gd name="T2" fmla="*/ 0 w 496"/>
                <a:gd name="T3" fmla="*/ 0 h 372"/>
                <a:gd name="T4" fmla="*/ 495 w 496"/>
                <a:gd name="T5" fmla="*/ 0 h 372"/>
                <a:gd name="T6" fmla="*/ 495 w 496"/>
                <a:gd name="T7" fmla="*/ 371 h 3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96"/>
                <a:gd name="T13" fmla="*/ 0 h 372"/>
                <a:gd name="T14" fmla="*/ 496 w 496"/>
                <a:gd name="T15" fmla="*/ 372 h 3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96" h="372">
                  <a:moveTo>
                    <a:pt x="0" y="363"/>
                  </a:moveTo>
                  <a:lnTo>
                    <a:pt x="0" y="0"/>
                  </a:lnTo>
                  <a:lnTo>
                    <a:pt x="495" y="0"/>
                  </a:lnTo>
                  <a:lnTo>
                    <a:pt x="495" y="371"/>
                  </a:lnTo>
                </a:path>
              </a:pathLst>
            </a:custGeom>
            <a:noFill/>
            <a:ln w="50800" cap="rnd">
              <a:solidFill>
                <a:srgbClr val="003399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155" name="Rectangle 29">
              <a:extLst>
                <a:ext uri="{FF2B5EF4-FFF2-40B4-BE49-F238E27FC236}">
                  <a16:creationId xmlns:a16="http://schemas.microsoft.com/office/drawing/2014/main" id="{52360C79-56EC-3C4C-A2C3-59FE05C6CC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2" y="1559"/>
              <a:ext cx="25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spcBef>
                  <a:spcPct val="20000"/>
                </a:spcBef>
                <a:buBlip>
                  <a:blip r:embed="rId4"/>
                </a:buBlip>
                <a:defRPr sz="2400" b="1">
                  <a:solidFill>
                    <a:srgbClr val="00007D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defTabSz="762000">
                <a:spcBef>
                  <a:spcPct val="20000"/>
                </a:spcBef>
                <a:buFont typeface="Wingdings" pitchFamily="2" charset="2"/>
                <a:buChar char="ü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defTabSz="762000">
                <a:spcBef>
                  <a:spcPct val="20000"/>
                </a:spcBef>
                <a:buChar char="•"/>
                <a:defRPr sz="16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defTabSz="762000">
                <a:spcBef>
                  <a:spcPct val="20000"/>
                </a:spcBef>
                <a:buChar char="–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defTabSz="762000">
                <a:spcBef>
                  <a:spcPct val="20000"/>
                </a:spcBef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s-ES_tradnl">
                  <a:solidFill>
                    <a:schemeClr val="tx2"/>
                  </a:solidFill>
                </a:rPr>
                <a:t>u</a:t>
              </a:r>
            </a:p>
          </p:txBody>
        </p:sp>
        <p:sp>
          <p:nvSpPr>
            <p:cNvPr id="48156" name="Rectangle 30">
              <a:extLst>
                <a:ext uri="{FF2B5EF4-FFF2-40B4-BE49-F238E27FC236}">
                  <a16:creationId xmlns:a16="http://schemas.microsoft.com/office/drawing/2014/main" id="{F3C57AD1-9C42-DC4C-BF87-661B505EAF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8" y="1370"/>
              <a:ext cx="18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spcBef>
                  <a:spcPct val="20000"/>
                </a:spcBef>
                <a:buBlip>
                  <a:blip r:embed="rId4"/>
                </a:buBlip>
                <a:defRPr sz="2400" b="1">
                  <a:solidFill>
                    <a:srgbClr val="00007D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defTabSz="762000">
                <a:spcBef>
                  <a:spcPct val="20000"/>
                </a:spcBef>
                <a:buFont typeface="Wingdings" pitchFamily="2" charset="2"/>
                <a:buChar char="ü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defTabSz="762000">
                <a:spcBef>
                  <a:spcPct val="20000"/>
                </a:spcBef>
                <a:buChar char="•"/>
                <a:defRPr sz="16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defTabSz="762000">
                <a:spcBef>
                  <a:spcPct val="20000"/>
                </a:spcBef>
                <a:buChar char="–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defTabSz="762000">
                <a:spcBef>
                  <a:spcPct val="20000"/>
                </a:spcBef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s-ES_tradnl">
                  <a:solidFill>
                    <a:schemeClr val="tx2"/>
                  </a:solidFill>
                </a:rPr>
                <a:t>i</a:t>
              </a:r>
            </a:p>
          </p:txBody>
        </p:sp>
      </p:grpSp>
      <p:sp>
        <p:nvSpPr>
          <p:cNvPr id="48142" name="Rectangle 31">
            <a:extLst>
              <a:ext uri="{FF2B5EF4-FFF2-40B4-BE49-F238E27FC236}">
                <a16:creationId xmlns:a16="http://schemas.microsoft.com/office/drawing/2014/main" id="{9203A004-AD65-234B-8B3E-C9D9401775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0" y="1711325"/>
            <a:ext cx="966788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spcBef>
                <a:spcPct val="20000"/>
              </a:spcBef>
              <a:buBlip>
                <a:blip r:embed="rId4"/>
              </a:buBlip>
              <a:defRPr sz="2400" b="1">
                <a:solidFill>
                  <a:srgbClr val="00007D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762000">
              <a:spcBef>
                <a:spcPct val="20000"/>
              </a:spcBef>
              <a:buFont typeface="Wingdings" pitchFamily="2" charset="2"/>
              <a:buChar char="ü"/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sz="16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762000">
              <a:spcBef>
                <a:spcPct val="20000"/>
              </a:spcBef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s-ES_tradnl">
                <a:solidFill>
                  <a:schemeClr val="tx2"/>
                </a:solidFill>
              </a:rPr>
              <a:t>k</a:t>
            </a:r>
            <a:r>
              <a:rPr lang="en-US" altLang="es-ES_tradnl" baseline="-25000">
                <a:solidFill>
                  <a:schemeClr val="tx2"/>
                </a:solidFill>
              </a:rPr>
              <a:t>d </a:t>
            </a:r>
            <a:r>
              <a:rPr lang="en-US" altLang="es-ES_tradnl">
                <a:solidFill>
                  <a:schemeClr val="tx2"/>
                </a:solidFill>
              </a:rPr>
              <a:t>&lt; 1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s-ES_tradnl">
                <a:solidFill>
                  <a:schemeClr val="tx2"/>
                </a:solidFill>
              </a:rPr>
              <a:t>k</a:t>
            </a:r>
            <a:r>
              <a:rPr lang="en-US" altLang="es-ES_tradnl" baseline="-25000">
                <a:solidFill>
                  <a:schemeClr val="tx2"/>
                </a:solidFill>
                <a:latin typeface="Symbol" pitchFamily="2" charset="2"/>
              </a:rPr>
              <a:t>q </a:t>
            </a:r>
            <a:r>
              <a:rPr lang="en-US" altLang="es-ES_tradnl">
                <a:solidFill>
                  <a:schemeClr val="tx2"/>
                </a:solidFill>
              </a:rPr>
              <a:t>&lt; 1</a:t>
            </a:r>
          </a:p>
        </p:txBody>
      </p:sp>
      <p:sp>
        <p:nvSpPr>
          <p:cNvPr id="48143" name="Rectangle 32">
            <a:extLst>
              <a:ext uri="{FF2B5EF4-FFF2-40B4-BE49-F238E27FC236}">
                <a16:creationId xmlns:a16="http://schemas.microsoft.com/office/drawing/2014/main" id="{549EF1D3-38E7-0345-887D-6AAE7D8170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75538" y="1711325"/>
            <a:ext cx="966787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spcBef>
                <a:spcPct val="20000"/>
              </a:spcBef>
              <a:buBlip>
                <a:blip r:embed="rId4"/>
              </a:buBlip>
              <a:defRPr sz="2400" b="1">
                <a:solidFill>
                  <a:srgbClr val="00007D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762000">
              <a:spcBef>
                <a:spcPct val="20000"/>
              </a:spcBef>
              <a:buFont typeface="Wingdings" pitchFamily="2" charset="2"/>
              <a:buChar char="ü"/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sz="16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762000">
              <a:spcBef>
                <a:spcPct val="20000"/>
              </a:spcBef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s-ES_tradnl">
                <a:solidFill>
                  <a:schemeClr val="tx2"/>
                </a:solidFill>
              </a:rPr>
              <a:t>k</a:t>
            </a:r>
            <a:r>
              <a:rPr lang="en-US" altLang="es-ES_tradnl" baseline="-25000">
                <a:solidFill>
                  <a:schemeClr val="tx2"/>
                </a:solidFill>
              </a:rPr>
              <a:t>d </a:t>
            </a:r>
            <a:r>
              <a:rPr lang="en-US" altLang="es-ES_tradnl">
                <a:solidFill>
                  <a:schemeClr val="tx2"/>
                </a:solidFill>
              </a:rPr>
              <a:t>&lt; 1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s-ES_tradnl">
                <a:solidFill>
                  <a:schemeClr val="tx2"/>
                </a:solidFill>
              </a:rPr>
              <a:t>k</a:t>
            </a:r>
            <a:r>
              <a:rPr lang="en-US" altLang="es-ES_tradnl" baseline="-25000">
                <a:solidFill>
                  <a:schemeClr val="tx2"/>
                </a:solidFill>
                <a:latin typeface="Symbol" pitchFamily="2" charset="2"/>
              </a:rPr>
              <a:t>q </a:t>
            </a:r>
            <a:r>
              <a:rPr lang="en-US" altLang="es-ES_tradnl">
                <a:solidFill>
                  <a:schemeClr val="tx2"/>
                </a:solidFill>
              </a:rPr>
              <a:t>= 1</a:t>
            </a:r>
          </a:p>
        </p:txBody>
      </p:sp>
      <p:grpSp>
        <p:nvGrpSpPr>
          <p:cNvPr id="48144" name="Group 33">
            <a:extLst>
              <a:ext uri="{FF2B5EF4-FFF2-40B4-BE49-F238E27FC236}">
                <a16:creationId xmlns:a16="http://schemas.microsoft.com/office/drawing/2014/main" id="{1F098C24-12BB-B64B-9137-5ADC7D7B05C7}"/>
              </a:ext>
            </a:extLst>
          </p:cNvPr>
          <p:cNvGrpSpPr>
            <a:grpSpLocks/>
          </p:cNvGrpSpPr>
          <p:nvPr/>
        </p:nvGrpSpPr>
        <p:grpSpPr bwMode="auto">
          <a:xfrm>
            <a:off x="4697413" y="4035425"/>
            <a:ext cx="4424362" cy="1331913"/>
            <a:chOff x="3206" y="2860"/>
            <a:chExt cx="3019" cy="839"/>
          </a:xfrm>
        </p:grpSpPr>
        <p:pic>
          <p:nvPicPr>
            <p:cNvPr id="48147" name="Picture 34">
              <a:extLst>
                <a:ext uri="{FF2B5EF4-FFF2-40B4-BE49-F238E27FC236}">
                  <a16:creationId xmlns:a16="http://schemas.microsoft.com/office/drawing/2014/main" id="{A18EEA95-B160-B141-82C1-AF6FD6B9B8A8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01" y="2868"/>
              <a:ext cx="2897" cy="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8148" name="Rectangle 35">
              <a:extLst>
                <a:ext uri="{FF2B5EF4-FFF2-40B4-BE49-F238E27FC236}">
                  <a16:creationId xmlns:a16="http://schemas.microsoft.com/office/drawing/2014/main" id="{DD5C746A-09D1-C143-9BB2-1442866EDB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7" y="2860"/>
              <a:ext cx="1498" cy="7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Blip>
                  <a:blip r:embed="rId4"/>
                </a:buBlip>
                <a:defRPr sz="2400" b="1">
                  <a:solidFill>
                    <a:srgbClr val="00007D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Wingdings" pitchFamily="2" charset="2"/>
                <a:buChar char="ü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s-ES_tradnl" sz="1800" b="0">
                <a:solidFill>
                  <a:schemeClr val="tx1"/>
                </a:solidFill>
              </a:endParaRPr>
            </a:p>
          </p:txBody>
        </p:sp>
        <p:sp>
          <p:nvSpPr>
            <p:cNvPr id="48149" name="Line 36">
              <a:extLst>
                <a:ext uri="{FF2B5EF4-FFF2-40B4-BE49-F238E27FC236}">
                  <a16:creationId xmlns:a16="http://schemas.microsoft.com/office/drawing/2014/main" id="{ED2391AB-FF64-B643-A0AD-63BF47BE83C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06" y="3618"/>
              <a:ext cx="206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150" name="Rectangle 37">
              <a:extLst>
                <a:ext uri="{FF2B5EF4-FFF2-40B4-BE49-F238E27FC236}">
                  <a16:creationId xmlns:a16="http://schemas.microsoft.com/office/drawing/2014/main" id="{430CF7E6-9CA0-7247-941B-E4C44AADF4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8" y="3159"/>
              <a:ext cx="25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spcBef>
                  <a:spcPct val="20000"/>
                </a:spcBef>
                <a:buBlip>
                  <a:blip r:embed="rId4"/>
                </a:buBlip>
                <a:defRPr sz="2400" b="1">
                  <a:solidFill>
                    <a:srgbClr val="00007D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defTabSz="762000">
                <a:spcBef>
                  <a:spcPct val="20000"/>
                </a:spcBef>
                <a:buFont typeface="Wingdings" pitchFamily="2" charset="2"/>
                <a:buChar char="ü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defTabSz="762000">
                <a:spcBef>
                  <a:spcPct val="20000"/>
                </a:spcBef>
                <a:buChar char="•"/>
                <a:defRPr sz="16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defTabSz="762000">
                <a:spcBef>
                  <a:spcPct val="20000"/>
                </a:spcBef>
                <a:buChar char="–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defTabSz="762000">
                <a:spcBef>
                  <a:spcPct val="20000"/>
                </a:spcBef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s-ES_tradnl">
                  <a:solidFill>
                    <a:schemeClr val="tx2"/>
                  </a:solidFill>
                </a:rPr>
                <a:t>u</a:t>
              </a:r>
            </a:p>
          </p:txBody>
        </p:sp>
        <p:sp>
          <p:nvSpPr>
            <p:cNvPr id="48151" name="Rectangle 38">
              <a:extLst>
                <a:ext uri="{FF2B5EF4-FFF2-40B4-BE49-F238E27FC236}">
                  <a16:creationId xmlns:a16="http://schemas.microsoft.com/office/drawing/2014/main" id="{DF82D78B-5222-CC4D-8CA9-83026AF1AF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" y="3036"/>
              <a:ext cx="18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defTabSz="762000">
                <a:spcBef>
                  <a:spcPct val="20000"/>
                </a:spcBef>
                <a:buBlip>
                  <a:blip r:embed="rId4"/>
                </a:buBlip>
                <a:defRPr sz="2400" b="1">
                  <a:solidFill>
                    <a:srgbClr val="00007D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defTabSz="762000">
                <a:spcBef>
                  <a:spcPct val="20000"/>
                </a:spcBef>
                <a:buFont typeface="Wingdings" pitchFamily="2" charset="2"/>
                <a:buChar char="ü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defTabSz="762000">
                <a:spcBef>
                  <a:spcPct val="20000"/>
                </a:spcBef>
                <a:buChar char="•"/>
                <a:defRPr sz="16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defTabSz="762000">
                <a:spcBef>
                  <a:spcPct val="20000"/>
                </a:spcBef>
                <a:buChar char="–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defTabSz="762000">
                <a:spcBef>
                  <a:spcPct val="20000"/>
                </a:spcBef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7620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s-ES_tradnl">
                  <a:solidFill>
                    <a:schemeClr val="tx2"/>
                  </a:solidFill>
                </a:rPr>
                <a:t>i</a:t>
              </a:r>
            </a:p>
          </p:txBody>
        </p:sp>
      </p:grpSp>
      <p:sp>
        <p:nvSpPr>
          <p:cNvPr id="48145" name="Rectangle 39">
            <a:extLst>
              <a:ext uri="{FF2B5EF4-FFF2-40B4-BE49-F238E27FC236}">
                <a16:creationId xmlns:a16="http://schemas.microsoft.com/office/drawing/2014/main" id="{C119F9BF-4F3D-A94F-A023-D063AD42B6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72363" y="4143375"/>
            <a:ext cx="966787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spcBef>
                <a:spcPct val="20000"/>
              </a:spcBef>
              <a:buBlip>
                <a:blip r:embed="rId4"/>
              </a:buBlip>
              <a:defRPr sz="2400" b="1">
                <a:solidFill>
                  <a:srgbClr val="00007D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762000">
              <a:spcBef>
                <a:spcPct val="20000"/>
              </a:spcBef>
              <a:buFont typeface="Wingdings" pitchFamily="2" charset="2"/>
              <a:buChar char="ü"/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sz="16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762000">
              <a:spcBef>
                <a:spcPct val="20000"/>
              </a:spcBef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s-ES_tradnl">
                <a:solidFill>
                  <a:schemeClr val="tx2"/>
                </a:solidFill>
              </a:rPr>
              <a:t>k</a:t>
            </a:r>
            <a:r>
              <a:rPr lang="en-US" altLang="es-ES_tradnl" baseline="-25000">
                <a:solidFill>
                  <a:schemeClr val="tx2"/>
                </a:solidFill>
              </a:rPr>
              <a:t>d </a:t>
            </a:r>
            <a:r>
              <a:rPr lang="en-US" altLang="es-ES_tradnl">
                <a:solidFill>
                  <a:schemeClr val="tx2"/>
                </a:solidFill>
              </a:rPr>
              <a:t>= 1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s-ES_tradnl">
                <a:solidFill>
                  <a:schemeClr val="tx2"/>
                </a:solidFill>
              </a:rPr>
              <a:t>k</a:t>
            </a:r>
            <a:r>
              <a:rPr lang="en-US" altLang="es-ES_tradnl" baseline="-25000">
                <a:solidFill>
                  <a:schemeClr val="tx2"/>
                </a:solidFill>
                <a:latin typeface="Symbol" pitchFamily="2" charset="2"/>
              </a:rPr>
              <a:t>q </a:t>
            </a:r>
            <a:r>
              <a:rPr lang="en-US" altLang="es-ES_tradnl">
                <a:solidFill>
                  <a:schemeClr val="tx2"/>
                </a:solidFill>
              </a:rPr>
              <a:t>= 1</a:t>
            </a:r>
          </a:p>
        </p:txBody>
      </p:sp>
      <p:sp>
        <p:nvSpPr>
          <p:cNvPr id="48146" name="Rectangle 40">
            <a:extLst>
              <a:ext uri="{FF2B5EF4-FFF2-40B4-BE49-F238E27FC236}">
                <a16:creationId xmlns:a16="http://schemas.microsoft.com/office/drawing/2014/main" id="{4E57EDD7-05DB-214F-8443-E4C4E29A7A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5788" y="4105275"/>
            <a:ext cx="966787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spcBef>
                <a:spcPct val="20000"/>
              </a:spcBef>
              <a:buBlip>
                <a:blip r:embed="rId4"/>
              </a:buBlip>
              <a:defRPr sz="2400" b="1">
                <a:solidFill>
                  <a:srgbClr val="00007D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762000">
              <a:spcBef>
                <a:spcPct val="20000"/>
              </a:spcBef>
              <a:buFont typeface="Wingdings" pitchFamily="2" charset="2"/>
              <a:buChar char="ü"/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762000">
              <a:spcBef>
                <a:spcPct val="20000"/>
              </a:spcBef>
              <a:buChar char="•"/>
              <a:defRPr sz="16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762000">
              <a:spcBef>
                <a:spcPct val="20000"/>
              </a:spcBef>
              <a:buChar char="–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762000">
              <a:spcBef>
                <a:spcPct val="20000"/>
              </a:spcBef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s-ES_tradnl">
                <a:solidFill>
                  <a:schemeClr val="tx2"/>
                </a:solidFill>
              </a:rPr>
              <a:t>k</a:t>
            </a:r>
            <a:r>
              <a:rPr lang="en-US" altLang="es-ES_tradnl" baseline="-25000">
                <a:solidFill>
                  <a:schemeClr val="tx2"/>
                </a:solidFill>
              </a:rPr>
              <a:t>d </a:t>
            </a:r>
            <a:r>
              <a:rPr lang="en-US" altLang="es-ES_tradnl">
                <a:solidFill>
                  <a:schemeClr val="tx2"/>
                </a:solidFill>
              </a:rPr>
              <a:t>= 1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s-ES_tradnl">
                <a:solidFill>
                  <a:schemeClr val="tx2"/>
                </a:solidFill>
              </a:rPr>
              <a:t>k</a:t>
            </a:r>
            <a:r>
              <a:rPr lang="en-US" altLang="es-ES_tradnl" baseline="-25000">
                <a:solidFill>
                  <a:schemeClr val="tx2"/>
                </a:solidFill>
                <a:latin typeface="Symbol" pitchFamily="2" charset="2"/>
              </a:rPr>
              <a:t>q </a:t>
            </a:r>
            <a:r>
              <a:rPr lang="en-US" altLang="es-ES_tradnl">
                <a:solidFill>
                  <a:schemeClr val="tx2"/>
                </a:solidFill>
              </a:rPr>
              <a:t>&lt; 1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7" name="Imagen 1">
            <a:extLst>
              <a:ext uri="{FF2B5EF4-FFF2-40B4-BE49-F238E27FC236}">
                <a16:creationId xmlns:a16="http://schemas.microsoft.com/office/drawing/2014/main" id="{7C24C169-6C41-C243-BCBE-8B6545672A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113" y="617538"/>
            <a:ext cx="7696200" cy="551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5" name="Imagen 1">
            <a:extLst>
              <a:ext uri="{FF2B5EF4-FFF2-40B4-BE49-F238E27FC236}">
                <a16:creationId xmlns:a16="http://schemas.microsoft.com/office/drawing/2014/main" id="{3807D4EA-D566-1144-9B71-AB28CDFB4F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300" y="0"/>
            <a:ext cx="584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3" name="Imagen 2">
            <a:extLst>
              <a:ext uri="{FF2B5EF4-FFF2-40B4-BE49-F238E27FC236}">
                <a16:creationId xmlns:a16="http://schemas.microsoft.com/office/drawing/2014/main" id="{E44F05CE-9E10-604A-B9D8-0BF1886C67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9900"/>
            <a:ext cx="9144000" cy="591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1" name="Imagen 1">
            <a:extLst>
              <a:ext uri="{FF2B5EF4-FFF2-40B4-BE49-F238E27FC236}">
                <a16:creationId xmlns:a16="http://schemas.microsoft.com/office/drawing/2014/main" id="{8B2E4A42-ED71-D745-BE37-EDD7AFF068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00" y="0"/>
            <a:ext cx="8794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69" name="Imagen 2">
            <a:extLst>
              <a:ext uri="{FF2B5EF4-FFF2-40B4-BE49-F238E27FC236}">
                <a16:creationId xmlns:a16="http://schemas.microsoft.com/office/drawing/2014/main" id="{BEA2B6AF-8B90-E04F-B00D-75B7C8199B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86000"/>
            <a:ext cx="9144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7" name="Imagen 2">
            <a:extLst>
              <a:ext uri="{FF2B5EF4-FFF2-40B4-BE49-F238E27FC236}">
                <a16:creationId xmlns:a16="http://schemas.microsoft.com/office/drawing/2014/main" id="{CB23E7EC-8F38-6A4D-A2DE-0F471B15A2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0"/>
            <a:ext cx="86090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5" name="Imagen 1">
            <a:extLst>
              <a:ext uri="{FF2B5EF4-FFF2-40B4-BE49-F238E27FC236}">
                <a16:creationId xmlns:a16="http://schemas.microsoft.com/office/drawing/2014/main" id="{A0607AC2-0B90-D740-939D-5C06722017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9400" y="0"/>
            <a:ext cx="60404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3" name="Imagen 2">
            <a:extLst>
              <a:ext uri="{FF2B5EF4-FFF2-40B4-BE49-F238E27FC236}">
                <a16:creationId xmlns:a16="http://schemas.microsoft.com/office/drawing/2014/main" id="{EA0EF0EE-A1AE-3346-80F5-CAB03CFB41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1988" y="0"/>
            <a:ext cx="594201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4" name="CuadroTexto 1">
            <a:extLst>
              <a:ext uri="{FF2B5EF4-FFF2-40B4-BE49-F238E27FC236}">
                <a16:creationId xmlns:a16="http://schemas.microsoft.com/office/drawing/2014/main" id="{7F6E0F1D-6275-5C44-B7F5-EDB5AEB96D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900" y="1520825"/>
            <a:ext cx="26908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Blip>
                <a:blip r:embed="rId4"/>
              </a:buBlip>
              <a:defRPr sz="2400" b="1">
                <a:solidFill>
                  <a:srgbClr val="00007D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ü"/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_tradnl" sz="1200" b="0">
                <a:solidFill>
                  <a:schemeClr val="tx1"/>
                </a:solidFill>
              </a:rPr>
              <a:t>La P va de la V más adelantada</a:t>
            </a:r>
            <a:br>
              <a:rPr lang="en-US" altLang="es-ES_tradnl" sz="1200" b="0">
                <a:solidFill>
                  <a:schemeClr val="tx1"/>
                </a:solidFill>
              </a:rPr>
            </a:br>
            <a:r>
              <a:rPr lang="en-US" altLang="es-ES_tradnl" sz="1200" b="0">
                <a:solidFill>
                  <a:schemeClr val="tx1"/>
                </a:solidFill>
              </a:rPr>
              <a:t>hacia la retrasada,</a:t>
            </a:r>
            <a:br>
              <a:rPr lang="en-US" altLang="es-ES_tradnl" sz="1200" b="0">
                <a:solidFill>
                  <a:schemeClr val="tx1"/>
                </a:solidFill>
              </a:rPr>
            </a:br>
            <a:r>
              <a:rPr lang="en-US" altLang="es-ES_tradnl" sz="1200" b="0">
                <a:solidFill>
                  <a:schemeClr val="tx1"/>
                </a:solidFill>
              </a:rPr>
              <a:t>por lo que sería mejor resolverlo</a:t>
            </a:r>
            <a:br>
              <a:rPr lang="en-US" altLang="es-ES_tradnl" sz="1200" b="0">
                <a:solidFill>
                  <a:schemeClr val="tx1"/>
                </a:solidFill>
              </a:rPr>
            </a:br>
            <a:r>
              <a:rPr lang="en-US" altLang="es-ES_tradnl" sz="1200" b="0">
                <a:solidFill>
                  <a:schemeClr val="tx1"/>
                </a:solidFill>
              </a:rPr>
              <a:t>con el desfase al revés</a:t>
            </a:r>
            <a:br>
              <a:rPr lang="en-US" altLang="es-ES_tradnl" sz="1200" b="0">
                <a:solidFill>
                  <a:schemeClr val="tx1"/>
                </a:solidFill>
              </a:rPr>
            </a:br>
            <a:r>
              <a:rPr lang="en-US" altLang="es-ES_tradnl" sz="1200" b="0">
                <a:solidFill>
                  <a:schemeClr val="tx1"/>
                </a:solidFill>
              </a:rPr>
              <a:t>(v_</a:t>
            </a:r>
            <a:r>
              <a:rPr lang="en-US" altLang="es-ES_tradnl" sz="1200" b="0" baseline="-25000">
                <a:solidFill>
                  <a:schemeClr val="tx1"/>
                </a:solidFill>
              </a:rPr>
              <a:t>inversor</a:t>
            </a:r>
            <a:r>
              <a:rPr lang="en-US" altLang="es-ES_tradnl" sz="1200" b="0">
                <a:solidFill>
                  <a:schemeClr val="tx1"/>
                </a:solidFill>
              </a:rPr>
              <a:t>adelantada respecto a v_</a:t>
            </a:r>
            <a:r>
              <a:rPr lang="en-US" altLang="es-ES_tradnl" sz="1200" b="0" baseline="-25000">
                <a:solidFill>
                  <a:schemeClr val="tx1"/>
                </a:solidFill>
              </a:rPr>
              <a:t>red</a:t>
            </a:r>
            <a:r>
              <a:rPr lang="en-US" altLang="es-ES_tradnl" sz="1200" b="0">
                <a:solidFill>
                  <a:schemeClr val="tx1"/>
                </a:solidFill>
              </a:rPr>
              <a:t>)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1" name="Imagen 1">
            <a:extLst>
              <a:ext uri="{FF2B5EF4-FFF2-40B4-BE49-F238E27FC236}">
                <a16:creationId xmlns:a16="http://schemas.microsoft.com/office/drawing/2014/main" id="{FF04425D-43FD-B149-9823-4592D6BEF3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975" y="627063"/>
            <a:ext cx="7364413" cy="148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562" name="Imagen 3">
            <a:extLst>
              <a:ext uri="{FF2B5EF4-FFF2-40B4-BE49-F238E27FC236}">
                <a16:creationId xmlns:a16="http://schemas.microsoft.com/office/drawing/2014/main" id="{5039D6EB-1A0E-5849-9CDC-21546F37F2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238" y="2527300"/>
            <a:ext cx="7970837" cy="369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01CE92C6-D73F-8442-A1EB-6FF893476D8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altLang="es-ES_tradnl">
                <a:ea typeface="ＭＳ Ｐゴシック" charset="-128"/>
              </a:rPr>
              <a:t>Régimen Permanente</a:t>
            </a:r>
            <a:endParaRPr altLang="es-ES_tradnl" noProof="1">
              <a:ea typeface="ＭＳ Ｐゴシック" charset="-128"/>
            </a:endParaRPr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8B7291F6-D07F-824B-B9D9-1D6E5F2516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160463"/>
            <a:ext cx="5659438" cy="2921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tint val="15294"/>
                  <a:invGamma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111125" tIns="55562" rIns="111125" bIns="55562" anchor="ctr"/>
          <a:lstStyle>
            <a:lvl1pPr defTabSz="109696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109696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109696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109696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109696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10969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10969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10969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10969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defRPr/>
            </a:pPr>
            <a:r>
              <a:rPr lang="es-ES" altLang="es-ES_tradnl" sz="1800" b="1">
                <a:solidFill>
                  <a:schemeClr val="bg1"/>
                </a:solidFill>
              </a:rPr>
              <a:t>Sistemas con excitación periódica</a:t>
            </a:r>
            <a:endParaRPr altLang="es-ES_tradnl" sz="1800" b="1" noProof="1">
              <a:solidFill>
                <a:schemeClr val="bg1"/>
              </a:solidFill>
            </a:endParaRPr>
          </a:p>
        </p:txBody>
      </p:sp>
      <p:graphicFrame>
        <p:nvGraphicFramePr>
          <p:cNvPr id="9219" name="Object 4">
            <a:extLst>
              <a:ext uri="{FF2B5EF4-FFF2-40B4-BE49-F238E27FC236}">
                <a16:creationId xmlns:a16="http://schemas.microsoft.com/office/drawing/2014/main" id="{DF37EF6B-E723-C04F-AAF9-C0E9615A396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368425" y="2565400"/>
          <a:ext cx="955675" cy="846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5" name="Equation" r:id="rId4" imgW="10236200" imgH="9067800" progId="Equation.DSMT4">
                  <p:embed/>
                </p:oleObj>
              </mc:Choice>
              <mc:Fallback>
                <p:oleObj name="Equation" r:id="rId4" imgW="10236200" imgH="90678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8425" y="2565400"/>
                        <a:ext cx="955675" cy="846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0" name="Line 5">
            <a:extLst>
              <a:ext uri="{FF2B5EF4-FFF2-40B4-BE49-F238E27FC236}">
                <a16:creationId xmlns:a16="http://schemas.microsoft.com/office/drawing/2014/main" id="{8DD676DD-F461-6B44-864D-57629A90E24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743325" y="1773238"/>
            <a:ext cx="0" cy="27717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1" name="Line 6">
            <a:extLst>
              <a:ext uri="{FF2B5EF4-FFF2-40B4-BE49-F238E27FC236}">
                <a16:creationId xmlns:a16="http://schemas.microsoft.com/office/drawing/2014/main" id="{9AD0AF30-E2A1-714A-A9FB-9D94068C5279}"/>
              </a:ext>
            </a:extLst>
          </p:cNvPr>
          <p:cNvSpPr>
            <a:spLocks noChangeShapeType="1"/>
          </p:cNvSpPr>
          <p:nvPr/>
        </p:nvSpPr>
        <p:spPr bwMode="auto">
          <a:xfrm>
            <a:off x="3240088" y="4221163"/>
            <a:ext cx="46450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2" name="Text Box 8">
            <a:extLst>
              <a:ext uri="{FF2B5EF4-FFF2-40B4-BE49-F238E27FC236}">
                <a16:creationId xmlns:a16="http://schemas.microsoft.com/office/drawing/2014/main" id="{EC3B8A95-8E66-0347-9764-151A5E7C61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80288" y="2133600"/>
            <a:ext cx="812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Blip>
                <a:blip r:embed="rId6"/>
              </a:buBlip>
              <a:defRPr sz="2400" b="1">
                <a:solidFill>
                  <a:srgbClr val="00007D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ü"/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_tradnl" sz="1800" i="1">
                <a:solidFill>
                  <a:schemeClr val="tx1"/>
                </a:solidFill>
              </a:rPr>
              <a:t>x(t+T)</a:t>
            </a:r>
          </a:p>
        </p:txBody>
      </p:sp>
      <p:sp>
        <p:nvSpPr>
          <p:cNvPr id="9223" name="Freeform 11">
            <a:extLst>
              <a:ext uri="{FF2B5EF4-FFF2-40B4-BE49-F238E27FC236}">
                <a16:creationId xmlns:a16="http://schemas.microsoft.com/office/drawing/2014/main" id="{63873FB6-821C-504E-82A3-E98362991263}"/>
              </a:ext>
            </a:extLst>
          </p:cNvPr>
          <p:cNvSpPr>
            <a:spLocks/>
          </p:cNvSpPr>
          <p:nvPr/>
        </p:nvSpPr>
        <p:spPr bwMode="auto">
          <a:xfrm>
            <a:off x="3708400" y="2349500"/>
            <a:ext cx="4586288" cy="1714500"/>
          </a:xfrm>
          <a:custGeom>
            <a:avLst/>
            <a:gdLst>
              <a:gd name="T0" fmla="*/ 2147483646 w 5280"/>
              <a:gd name="T1" fmla="*/ 2147483646 h 1080"/>
              <a:gd name="T2" fmla="*/ 2147483646 w 5280"/>
              <a:gd name="T3" fmla="*/ 2147483646 h 1080"/>
              <a:gd name="T4" fmla="*/ 2147483646 w 5280"/>
              <a:gd name="T5" fmla="*/ 2147483646 h 1080"/>
              <a:gd name="T6" fmla="*/ 2147483646 w 5280"/>
              <a:gd name="T7" fmla="*/ 2147483646 h 1080"/>
              <a:gd name="T8" fmla="*/ 2147483646 w 5280"/>
              <a:gd name="T9" fmla="*/ 2147483646 h 1080"/>
              <a:gd name="T10" fmla="*/ 2147483646 w 5280"/>
              <a:gd name="T11" fmla="*/ 2147483646 h 1080"/>
              <a:gd name="T12" fmla="*/ 2147483646 w 5280"/>
              <a:gd name="T13" fmla="*/ 2147483646 h 1080"/>
              <a:gd name="T14" fmla="*/ 2147483646 w 5280"/>
              <a:gd name="T15" fmla="*/ 2147483646 h 1080"/>
              <a:gd name="T16" fmla="*/ 2147483646 w 5280"/>
              <a:gd name="T17" fmla="*/ 2147483646 h 1080"/>
              <a:gd name="T18" fmla="*/ 2147483646 w 5280"/>
              <a:gd name="T19" fmla="*/ 2147483646 h 1080"/>
              <a:gd name="T20" fmla="*/ 2147483646 w 5280"/>
              <a:gd name="T21" fmla="*/ 2147483646 h 1080"/>
              <a:gd name="T22" fmla="*/ 2147483646 w 5280"/>
              <a:gd name="T23" fmla="*/ 2147483646 h 1080"/>
              <a:gd name="T24" fmla="*/ 2147483646 w 5280"/>
              <a:gd name="T25" fmla="*/ 2147483646 h 1080"/>
              <a:gd name="T26" fmla="*/ 2147483646 w 5280"/>
              <a:gd name="T27" fmla="*/ 2147483646 h 1080"/>
              <a:gd name="T28" fmla="*/ 2147483646 w 5280"/>
              <a:gd name="T29" fmla="*/ 2147483646 h 1080"/>
              <a:gd name="T30" fmla="*/ 2147483646 w 5280"/>
              <a:gd name="T31" fmla="*/ 2147483646 h 1080"/>
              <a:gd name="T32" fmla="*/ 2147483646 w 5280"/>
              <a:gd name="T33" fmla="*/ 2147483646 h 1080"/>
              <a:gd name="T34" fmla="*/ 2147483646 w 5280"/>
              <a:gd name="T35" fmla="*/ 2147483646 h 1080"/>
              <a:gd name="T36" fmla="*/ 2147483646 w 5280"/>
              <a:gd name="T37" fmla="*/ 2147483646 h 1080"/>
              <a:gd name="T38" fmla="*/ 2147483646 w 5280"/>
              <a:gd name="T39" fmla="*/ 2147483646 h 1080"/>
              <a:gd name="T40" fmla="*/ 2147483646 w 5280"/>
              <a:gd name="T41" fmla="*/ 2147483646 h 1080"/>
              <a:gd name="T42" fmla="*/ 2147483646 w 5280"/>
              <a:gd name="T43" fmla="*/ 2147483646 h 1080"/>
              <a:gd name="T44" fmla="*/ 2147483646 w 5280"/>
              <a:gd name="T45" fmla="*/ 2147483646 h 1080"/>
              <a:gd name="T46" fmla="*/ 2147483646 w 5280"/>
              <a:gd name="T47" fmla="*/ 2147483646 h 1080"/>
              <a:gd name="T48" fmla="*/ 2147483646 w 5280"/>
              <a:gd name="T49" fmla="*/ 2147483646 h 1080"/>
              <a:gd name="T50" fmla="*/ 2147483646 w 5280"/>
              <a:gd name="T51" fmla="*/ 2147483646 h 1080"/>
              <a:gd name="T52" fmla="*/ 2147483646 w 5280"/>
              <a:gd name="T53" fmla="*/ 2147483646 h 1080"/>
              <a:gd name="T54" fmla="*/ 2147483646 w 5280"/>
              <a:gd name="T55" fmla="*/ 2147483646 h 1080"/>
              <a:gd name="T56" fmla="*/ 2147483646 w 5280"/>
              <a:gd name="T57" fmla="*/ 2147483646 h 1080"/>
              <a:gd name="T58" fmla="*/ 2147483646 w 5280"/>
              <a:gd name="T59" fmla="*/ 2147483646 h 1080"/>
              <a:gd name="T60" fmla="*/ 2147483646 w 5280"/>
              <a:gd name="T61" fmla="*/ 2147483646 h 1080"/>
              <a:gd name="T62" fmla="*/ 2147483646 w 5280"/>
              <a:gd name="T63" fmla="*/ 2147483646 h 1080"/>
              <a:gd name="T64" fmla="*/ 2147483646 w 5280"/>
              <a:gd name="T65" fmla="*/ 2147483646 h 1080"/>
              <a:gd name="T66" fmla="*/ 2147483646 w 5280"/>
              <a:gd name="T67" fmla="*/ 2147483646 h 1080"/>
              <a:gd name="T68" fmla="*/ 2147483646 w 5280"/>
              <a:gd name="T69" fmla="*/ 2147483646 h 1080"/>
              <a:gd name="T70" fmla="*/ 2147483646 w 5280"/>
              <a:gd name="T71" fmla="*/ 2147483646 h 1080"/>
              <a:gd name="T72" fmla="*/ 2147483646 w 5280"/>
              <a:gd name="T73" fmla="*/ 2147483646 h 1080"/>
              <a:gd name="T74" fmla="*/ 2147483646 w 5280"/>
              <a:gd name="T75" fmla="*/ 2147483646 h 1080"/>
              <a:gd name="T76" fmla="*/ 2147483646 w 5280"/>
              <a:gd name="T77" fmla="*/ 2147483646 h 1080"/>
              <a:gd name="T78" fmla="*/ 2147483646 w 5280"/>
              <a:gd name="T79" fmla="*/ 2147483646 h 1080"/>
              <a:gd name="T80" fmla="*/ 2147483646 w 5280"/>
              <a:gd name="T81" fmla="*/ 2147483646 h 1080"/>
              <a:gd name="T82" fmla="*/ 2147483646 w 5280"/>
              <a:gd name="T83" fmla="*/ 2147483646 h 1080"/>
              <a:gd name="T84" fmla="*/ 2147483646 w 5280"/>
              <a:gd name="T85" fmla="*/ 2147483646 h 1080"/>
              <a:gd name="T86" fmla="*/ 2147483646 w 5280"/>
              <a:gd name="T87" fmla="*/ 2147483646 h 1080"/>
              <a:gd name="T88" fmla="*/ 2147483646 w 5280"/>
              <a:gd name="T89" fmla="*/ 2147483646 h 1080"/>
              <a:gd name="T90" fmla="*/ 2147483646 w 5280"/>
              <a:gd name="T91" fmla="*/ 2147483646 h 1080"/>
              <a:gd name="T92" fmla="*/ 2147483646 w 5280"/>
              <a:gd name="T93" fmla="*/ 2147483646 h 1080"/>
              <a:gd name="T94" fmla="*/ 2147483646 w 5280"/>
              <a:gd name="T95" fmla="*/ 2147483646 h 1080"/>
              <a:gd name="T96" fmla="*/ 2147483646 w 5280"/>
              <a:gd name="T97" fmla="*/ 2147483646 h 1080"/>
              <a:gd name="T98" fmla="*/ 2147483646 w 5280"/>
              <a:gd name="T99" fmla="*/ 2147483646 h 1080"/>
              <a:gd name="T100" fmla="*/ 2147483646 w 5280"/>
              <a:gd name="T101" fmla="*/ 2147483646 h 1080"/>
              <a:gd name="T102" fmla="*/ 2147483646 w 5280"/>
              <a:gd name="T103" fmla="*/ 2147483646 h 1080"/>
              <a:gd name="T104" fmla="*/ 2147483646 w 5280"/>
              <a:gd name="T105" fmla="*/ 2147483646 h 1080"/>
              <a:gd name="T106" fmla="*/ 2147483646 w 5280"/>
              <a:gd name="T107" fmla="*/ 2147483646 h 1080"/>
              <a:gd name="T108" fmla="*/ 2147483646 w 5280"/>
              <a:gd name="T109" fmla="*/ 2147483646 h 1080"/>
              <a:gd name="T110" fmla="*/ 2147483646 w 5280"/>
              <a:gd name="T111" fmla="*/ 2147483646 h 1080"/>
              <a:gd name="T112" fmla="*/ 2147483646 w 5280"/>
              <a:gd name="T113" fmla="*/ 2147483646 h 1080"/>
              <a:gd name="T114" fmla="*/ 2147483646 w 5280"/>
              <a:gd name="T115" fmla="*/ 2147483646 h 1080"/>
              <a:gd name="T116" fmla="*/ 2147483646 w 5280"/>
              <a:gd name="T117" fmla="*/ 2147483646 h 1080"/>
              <a:gd name="T118" fmla="*/ 2147483646 w 5280"/>
              <a:gd name="T119" fmla="*/ 2147483646 h 1080"/>
              <a:gd name="T120" fmla="*/ 2147483646 w 5280"/>
              <a:gd name="T121" fmla="*/ 2147483646 h 1080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5280"/>
              <a:gd name="T184" fmla="*/ 0 h 1080"/>
              <a:gd name="T185" fmla="*/ 5280 w 5280"/>
              <a:gd name="T186" fmla="*/ 1080 h 1080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5280" h="1080">
                <a:moveTo>
                  <a:pt x="0" y="1080"/>
                </a:moveTo>
                <a:lnTo>
                  <a:pt x="6" y="1080"/>
                </a:lnTo>
                <a:lnTo>
                  <a:pt x="6" y="1074"/>
                </a:lnTo>
                <a:lnTo>
                  <a:pt x="12" y="1074"/>
                </a:lnTo>
                <a:lnTo>
                  <a:pt x="18" y="1068"/>
                </a:lnTo>
                <a:lnTo>
                  <a:pt x="24" y="1068"/>
                </a:lnTo>
                <a:lnTo>
                  <a:pt x="24" y="1062"/>
                </a:lnTo>
                <a:lnTo>
                  <a:pt x="30" y="1062"/>
                </a:lnTo>
                <a:lnTo>
                  <a:pt x="30" y="1056"/>
                </a:lnTo>
                <a:lnTo>
                  <a:pt x="36" y="1056"/>
                </a:lnTo>
                <a:lnTo>
                  <a:pt x="36" y="1050"/>
                </a:lnTo>
                <a:lnTo>
                  <a:pt x="42" y="1050"/>
                </a:lnTo>
                <a:lnTo>
                  <a:pt x="48" y="1044"/>
                </a:lnTo>
                <a:lnTo>
                  <a:pt x="54" y="1038"/>
                </a:lnTo>
                <a:lnTo>
                  <a:pt x="60" y="1032"/>
                </a:lnTo>
                <a:lnTo>
                  <a:pt x="66" y="1032"/>
                </a:lnTo>
                <a:lnTo>
                  <a:pt x="66" y="1026"/>
                </a:lnTo>
                <a:lnTo>
                  <a:pt x="72" y="1026"/>
                </a:lnTo>
                <a:lnTo>
                  <a:pt x="72" y="1020"/>
                </a:lnTo>
                <a:lnTo>
                  <a:pt x="78" y="1020"/>
                </a:lnTo>
                <a:lnTo>
                  <a:pt x="84" y="1014"/>
                </a:lnTo>
                <a:lnTo>
                  <a:pt x="90" y="1008"/>
                </a:lnTo>
                <a:lnTo>
                  <a:pt x="96" y="1008"/>
                </a:lnTo>
                <a:lnTo>
                  <a:pt x="96" y="1002"/>
                </a:lnTo>
                <a:lnTo>
                  <a:pt x="102" y="1002"/>
                </a:lnTo>
                <a:lnTo>
                  <a:pt x="102" y="996"/>
                </a:lnTo>
                <a:lnTo>
                  <a:pt x="108" y="996"/>
                </a:lnTo>
                <a:lnTo>
                  <a:pt x="114" y="990"/>
                </a:lnTo>
                <a:lnTo>
                  <a:pt x="114" y="984"/>
                </a:lnTo>
                <a:lnTo>
                  <a:pt x="120" y="984"/>
                </a:lnTo>
                <a:lnTo>
                  <a:pt x="126" y="978"/>
                </a:lnTo>
                <a:lnTo>
                  <a:pt x="132" y="978"/>
                </a:lnTo>
                <a:lnTo>
                  <a:pt x="132" y="972"/>
                </a:lnTo>
                <a:lnTo>
                  <a:pt x="138" y="972"/>
                </a:lnTo>
                <a:lnTo>
                  <a:pt x="138" y="966"/>
                </a:lnTo>
                <a:lnTo>
                  <a:pt x="144" y="966"/>
                </a:lnTo>
                <a:lnTo>
                  <a:pt x="150" y="960"/>
                </a:lnTo>
                <a:lnTo>
                  <a:pt x="156" y="954"/>
                </a:lnTo>
                <a:lnTo>
                  <a:pt x="162" y="954"/>
                </a:lnTo>
                <a:lnTo>
                  <a:pt x="162" y="948"/>
                </a:lnTo>
                <a:lnTo>
                  <a:pt x="168" y="948"/>
                </a:lnTo>
                <a:lnTo>
                  <a:pt x="168" y="942"/>
                </a:lnTo>
                <a:lnTo>
                  <a:pt x="174" y="942"/>
                </a:lnTo>
                <a:lnTo>
                  <a:pt x="180" y="936"/>
                </a:lnTo>
                <a:lnTo>
                  <a:pt x="180" y="930"/>
                </a:lnTo>
                <a:lnTo>
                  <a:pt x="186" y="930"/>
                </a:lnTo>
                <a:lnTo>
                  <a:pt x="192" y="924"/>
                </a:lnTo>
                <a:lnTo>
                  <a:pt x="198" y="924"/>
                </a:lnTo>
                <a:lnTo>
                  <a:pt x="198" y="918"/>
                </a:lnTo>
                <a:lnTo>
                  <a:pt x="204" y="918"/>
                </a:lnTo>
                <a:lnTo>
                  <a:pt x="204" y="912"/>
                </a:lnTo>
                <a:lnTo>
                  <a:pt x="210" y="912"/>
                </a:lnTo>
                <a:lnTo>
                  <a:pt x="210" y="906"/>
                </a:lnTo>
                <a:lnTo>
                  <a:pt x="216" y="906"/>
                </a:lnTo>
                <a:lnTo>
                  <a:pt x="222" y="900"/>
                </a:lnTo>
                <a:lnTo>
                  <a:pt x="228" y="900"/>
                </a:lnTo>
                <a:lnTo>
                  <a:pt x="228" y="894"/>
                </a:lnTo>
                <a:lnTo>
                  <a:pt x="234" y="894"/>
                </a:lnTo>
                <a:lnTo>
                  <a:pt x="234" y="888"/>
                </a:lnTo>
                <a:lnTo>
                  <a:pt x="240" y="888"/>
                </a:lnTo>
                <a:lnTo>
                  <a:pt x="240" y="882"/>
                </a:lnTo>
                <a:lnTo>
                  <a:pt x="246" y="882"/>
                </a:lnTo>
                <a:lnTo>
                  <a:pt x="246" y="876"/>
                </a:lnTo>
                <a:lnTo>
                  <a:pt x="252" y="876"/>
                </a:lnTo>
                <a:lnTo>
                  <a:pt x="258" y="870"/>
                </a:lnTo>
                <a:lnTo>
                  <a:pt x="264" y="870"/>
                </a:lnTo>
                <a:lnTo>
                  <a:pt x="264" y="864"/>
                </a:lnTo>
                <a:lnTo>
                  <a:pt x="270" y="864"/>
                </a:lnTo>
                <a:lnTo>
                  <a:pt x="270" y="858"/>
                </a:lnTo>
                <a:lnTo>
                  <a:pt x="276" y="858"/>
                </a:lnTo>
                <a:lnTo>
                  <a:pt x="276" y="852"/>
                </a:lnTo>
                <a:lnTo>
                  <a:pt x="282" y="852"/>
                </a:lnTo>
                <a:lnTo>
                  <a:pt x="288" y="846"/>
                </a:lnTo>
                <a:lnTo>
                  <a:pt x="294" y="846"/>
                </a:lnTo>
                <a:lnTo>
                  <a:pt x="294" y="840"/>
                </a:lnTo>
                <a:lnTo>
                  <a:pt x="300" y="840"/>
                </a:lnTo>
                <a:lnTo>
                  <a:pt x="300" y="834"/>
                </a:lnTo>
                <a:lnTo>
                  <a:pt x="306" y="834"/>
                </a:lnTo>
                <a:lnTo>
                  <a:pt x="306" y="828"/>
                </a:lnTo>
                <a:lnTo>
                  <a:pt x="312" y="828"/>
                </a:lnTo>
                <a:lnTo>
                  <a:pt x="312" y="822"/>
                </a:lnTo>
                <a:lnTo>
                  <a:pt x="318" y="822"/>
                </a:lnTo>
                <a:lnTo>
                  <a:pt x="324" y="816"/>
                </a:lnTo>
                <a:lnTo>
                  <a:pt x="330" y="816"/>
                </a:lnTo>
                <a:lnTo>
                  <a:pt x="330" y="810"/>
                </a:lnTo>
                <a:lnTo>
                  <a:pt x="336" y="810"/>
                </a:lnTo>
                <a:lnTo>
                  <a:pt x="336" y="804"/>
                </a:lnTo>
                <a:lnTo>
                  <a:pt x="342" y="804"/>
                </a:lnTo>
                <a:lnTo>
                  <a:pt x="342" y="798"/>
                </a:lnTo>
                <a:lnTo>
                  <a:pt x="348" y="798"/>
                </a:lnTo>
                <a:lnTo>
                  <a:pt x="354" y="792"/>
                </a:lnTo>
                <a:lnTo>
                  <a:pt x="360" y="792"/>
                </a:lnTo>
                <a:lnTo>
                  <a:pt x="360" y="786"/>
                </a:lnTo>
                <a:lnTo>
                  <a:pt x="366" y="780"/>
                </a:lnTo>
                <a:lnTo>
                  <a:pt x="372" y="780"/>
                </a:lnTo>
                <a:lnTo>
                  <a:pt x="372" y="774"/>
                </a:lnTo>
                <a:lnTo>
                  <a:pt x="378" y="774"/>
                </a:lnTo>
                <a:lnTo>
                  <a:pt x="378" y="768"/>
                </a:lnTo>
                <a:lnTo>
                  <a:pt x="384" y="768"/>
                </a:lnTo>
                <a:lnTo>
                  <a:pt x="390" y="762"/>
                </a:lnTo>
                <a:lnTo>
                  <a:pt x="396" y="762"/>
                </a:lnTo>
                <a:lnTo>
                  <a:pt x="396" y="756"/>
                </a:lnTo>
                <a:lnTo>
                  <a:pt x="402" y="756"/>
                </a:lnTo>
                <a:lnTo>
                  <a:pt x="402" y="750"/>
                </a:lnTo>
                <a:lnTo>
                  <a:pt x="408" y="750"/>
                </a:lnTo>
                <a:lnTo>
                  <a:pt x="408" y="744"/>
                </a:lnTo>
                <a:lnTo>
                  <a:pt x="414" y="744"/>
                </a:lnTo>
                <a:lnTo>
                  <a:pt x="420" y="738"/>
                </a:lnTo>
                <a:lnTo>
                  <a:pt x="426" y="738"/>
                </a:lnTo>
                <a:lnTo>
                  <a:pt x="426" y="732"/>
                </a:lnTo>
                <a:lnTo>
                  <a:pt x="432" y="726"/>
                </a:lnTo>
                <a:lnTo>
                  <a:pt x="438" y="726"/>
                </a:lnTo>
                <a:lnTo>
                  <a:pt x="438" y="720"/>
                </a:lnTo>
                <a:lnTo>
                  <a:pt x="444" y="720"/>
                </a:lnTo>
                <a:lnTo>
                  <a:pt x="444" y="714"/>
                </a:lnTo>
                <a:lnTo>
                  <a:pt x="450" y="714"/>
                </a:lnTo>
                <a:lnTo>
                  <a:pt x="456" y="708"/>
                </a:lnTo>
                <a:lnTo>
                  <a:pt x="462" y="702"/>
                </a:lnTo>
                <a:lnTo>
                  <a:pt x="468" y="702"/>
                </a:lnTo>
                <a:lnTo>
                  <a:pt x="468" y="696"/>
                </a:lnTo>
                <a:lnTo>
                  <a:pt x="474" y="696"/>
                </a:lnTo>
                <a:lnTo>
                  <a:pt x="474" y="690"/>
                </a:lnTo>
                <a:lnTo>
                  <a:pt x="480" y="690"/>
                </a:lnTo>
                <a:lnTo>
                  <a:pt x="486" y="684"/>
                </a:lnTo>
                <a:lnTo>
                  <a:pt x="492" y="678"/>
                </a:lnTo>
                <a:lnTo>
                  <a:pt x="498" y="672"/>
                </a:lnTo>
                <a:lnTo>
                  <a:pt x="504" y="672"/>
                </a:lnTo>
                <a:lnTo>
                  <a:pt x="504" y="666"/>
                </a:lnTo>
                <a:lnTo>
                  <a:pt x="510" y="666"/>
                </a:lnTo>
                <a:lnTo>
                  <a:pt x="510" y="660"/>
                </a:lnTo>
                <a:lnTo>
                  <a:pt x="516" y="660"/>
                </a:lnTo>
                <a:lnTo>
                  <a:pt x="522" y="654"/>
                </a:lnTo>
                <a:lnTo>
                  <a:pt x="528" y="648"/>
                </a:lnTo>
                <a:lnTo>
                  <a:pt x="534" y="648"/>
                </a:lnTo>
                <a:lnTo>
                  <a:pt x="534" y="642"/>
                </a:lnTo>
                <a:lnTo>
                  <a:pt x="540" y="642"/>
                </a:lnTo>
                <a:lnTo>
                  <a:pt x="540" y="636"/>
                </a:lnTo>
                <a:lnTo>
                  <a:pt x="546" y="636"/>
                </a:lnTo>
                <a:lnTo>
                  <a:pt x="552" y="630"/>
                </a:lnTo>
                <a:lnTo>
                  <a:pt x="558" y="624"/>
                </a:lnTo>
                <a:lnTo>
                  <a:pt x="564" y="618"/>
                </a:lnTo>
                <a:lnTo>
                  <a:pt x="570" y="618"/>
                </a:lnTo>
                <a:lnTo>
                  <a:pt x="570" y="612"/>
                </a:lnTo>
                <a:lnTo>
                  <a:pt x="576" y="612"/>
                </a:lnTo>
                <a:lnTo>
                  <a:pt x="576" y="606"/>
                </a:lnTo>
                <a:lnTo>
                  <a:pt x="582" y="606"/>
                </a:lnTo>
                <a:lnTo>
                  <a:pt x="582" y="600"/>
                </a:lnTo>
                <a:lnTo>
                  <a:pt x="588" y="600"/>
                </a:lnTo>
                <a:lnTo>
                  <a:pt x="594" y="594"/>
                </a:lnTo>
                <a:lnTo>
                  <a:pt x="600" y="594"/>
                </a:lnTo>
                <a:lnTo>
                  <a:pt x="600" y="588"/>
                </a:lnTo>
                <a:lnTo>
                  <a:pt x="606" y="588"/>
                </a:lnTo>
                <a:lnTo>
                  <a:pt x="606" y="582"/>
                </a:lnTo>
                <a:lnTo>
                  <a:pt x="612" y="582"/>
                </a:lnTo>
                <a:lnTo>
                  <a:pt x="612" y="576"/>
                </a:lnTo>
                <a:lnTo>
                  <a:pt x="618" y="576"/>
                </a:lnTo>
                <a:lnTo>
                  <a:pt x="624" y="570"/>
                </a:lnTo>
                <a:lnTo>
                  <a:pt x="630" y="564"/>
                </a:lnTo>
                <a:lnTo>
                  <a:pt x="636" y="564"/>
                </a:lnTo>
                <a:lnTo>
                  <a:pt x="636" y="558"/>
                </a:lnTo>
                <a:lnTo>
                  <a:pt x="642" y="558"/>
                </a:lnTo>
                <a:lnTo>
                  <a:pt x="642" y="552"/>
                </a:lnTo>
                <a:lnTo>
                  <a:pt x="648" y="552"/>
                </a:lnTo>
                <a:lnTo>
                  <a:pt x="648" y="546"/>
                </a:lnTo>
                <a:lnTo>
                  <a:pt x="654" y="546"/>
                </a:lnTo>
                <a:lnTo>
                  <a:pt x="660" y="540"/>
                </a:lnTo>
                <a:lnTo>
                  <a:pt x="666" y="540"/>
                </a:lnTo>
                <a:lnTo>
                  <a:pt x="666" y="534"/>
                </a:lnTo>
                <a:lnTo>
                  <a:pt x="672" y="534"/>
                </a:lnTo>
                <a:lnTo>
                  <a:pt x="672" y="528"/>
                </a:lnTo>
                <a:lnTo>
                  <a:pt x="678" y="528"/>
                </a:lnTo>
                <a:lnTo>
                  <a:pt x="678" y="522"/>
                </a:lnTo>
                <a:lnTo>
                  <a:pt x="684" y="522"/>
                </a:lnTo>
                <a:lnTo>
                  <a:pt x="690" y="516"/>
                </a:lnTo>
                <a:lnTo>
                  <a:pt x="696" y="510"/>
                </a:lnTo>
                <a:lnTo>
                  <a:pt x="702" y="510"/>
                </a:lnTo>
                <a:lnTo>
                  <a:pt x="702" y="504"/>
                </a:lnTo>
                <a:lnTo>
                  <a:pt x="708" y="504"/>
                </a:lnTo>
                <a:lnTo>
                  <a:pt x="708" y="498"/>
                </a:lnTo>
                <a:lnTo>
                  <a:pt x="714" y="498"/>
                </a:lnTo>
                <a:lnTo>
                  <a:pt x="714" y="492"/>
                </a:lnTo>
                <a:lnTo>
                  <a:pt x="720" y="492"/>
                </a:lnTo>
                <a:lnTo>
                  <a:pt x="726" y="486"/>
                </a:lnTo>
                <a:lnTo>
                  <a:pt x="732" y="486"/>
                </a:lnTo>
                <a:lnTo>
                  <a:pt x="732" y="480"/>
                </a:lnTo>
                <a:lnTo>
                  <a:pt x="738" y="474"/>
                </a:lnTo>
                <a:lnTo>
                  <a:pt x="744" y="474"/>
                </a:lnTo>
                <a:lnTo>
                  <a:pt x="744" y="468"/>
                </a:lnTo>
                <a:lnTo>
                  <a:pt x="750" y="468"/>
                </a:lnTo>
                <a:lnTo>
                  <a:pt x="756" y="462"/>
                </a:lnTo>
                <a:lnTo>
                  <a:pt x="762" y="456"/>
                </a:lnTo>
                <a:lnTo>
                  <a:pt x="768" y="450"/>
                </a:lnTo>
                <a:lnTo>
                  <a:pt x="774" y="450"/>
                </a:lnTo>
                <a:lnTo>
                  <a:pt x="774" y="444"/>
                </a:lnTo>
                <a:lnTo>
                  <a:pt x="780" y="444"/>
                </a:lnTo>
                <a:lnTo>
                  <a:pt x="780" y="438"/>
                </a:lnTo>
                <a:lnTo>
                  <a:pt x="786" y="438"/>
                </a:lnTo>
                <a:lnTo>
                  <a:pt x="792" y="432"/>
                </a:lnTo>
                <a:lnTo>
                  <a:pt x="798" y="432"/>
                </a:lnTo>
                <a:lnTo>
                  <a:pt x="798" y="426"/>
                </a:lnTo>
                <a:lnTo>
                  <a:pt x="804" y="420"/>
                </a:lnTo>
                <a:lnTo>
                  <a:pt x="810" y="420"/>
                </a:lnTo>
                <a:lnTo>
                  <a:pt x="810" y="414"/>
                </a:lnTo>
                <a:lnTo>
                  <a:pt x="816" y="414"/>
                </a:lnTo>
                <a:lnTo>
                  <a:pt x="822" y="408"/>
                </a:lnTo>
                <a:lnTo>
                  <a:pt x="828" y="402"/>
                </a:lnTo>
                <a:lnTo>
                  <a:pt x="834" y="396"/>
                </a:lnTo>
                <a:lnTo>
                  <a:pt x="840" y="396"/>
                </a:lnTo>
                <a:lnTo>
                  <a:pt x="840" y="390"/>
                </a:lnTo>
                <a:lnTo>
                  <a:pt x="846" y="390"/>
                </a:lnTo>
                <a:lnTo>
                  <a:pt x="846" y="384"/>
                </a:lnTo>
                <a:lnTo>
                  <a:pt x="852" y="384"/>
                </a:lnTo>
                <a:lnTo>
                  <a:pt x="858" y="378"/>
                </a:lnTo>
                <a:lnTo>
                  <a:pt x="864" y="372"/>
                </a:lnTo>
                <a:lnTo>
                  <a:pt x="870" y="366"/>
                </a:lnTo>
                <a:lnTo>
                  <a:pt x="876" y="366"/>
                </a:lnTo>
                <a:lnTo>
                  <a:pt x="876" y="360"/>
                </a:lnTo>
                <a:lnTo>
                  <a:pt x="882" y="360"/>
                </a:lnTo>
                <a:lnTo>
                  <a:pt x="888" y="354"/>
                </a:lnTo>
                <a:lnTo>
                  <a:pt x="888" y="348"/>
                </a:lnTo>
                <a:lnTo>
                  <a:pt x="894" y="348"/>
                </a:lnTo>
                <a:lnTo>
                  <a:pt x="900" y="342"/>
                </a:lnTo>
                <a:lnTo>
                  <a:pt x="906" y="342"/>
                </a:lnTo>
                <a:lnTo>
                  <a:pt x="906" y="336"/>
                </a:lnTo>
                <a:lnTo>
                  <a:pt x="912" y="336"/>
                </a:lnTo>
                <a:lnTo>
                  <a:pt x="912" y="330"/>
                </a:lnTo>
                <a:lnTo>
                  <a:pt x="918" y="330"/>
                </a:lnTo>
                <a:lnTo>
                  <a:pt x="924" y="324"/>
                </a:lnTo>
                <a:lnTo>
                  <a:pt x="930" y="318"/>
                </a:lnTo>
                <a:lnTo>
                  <a:pt x="936" y="312"/>
                </a:lnTo>
                <a:lnTo>
                  <a:pt x="942" y="312"/>
                </a:lnTo>
                <a:lnTo>
                  <a:pt x="942" y="306"/>
                </a:lnTo>
                <a:lnTo>
                  <a:pt x="948" y="306"/>
                </a:lnTo>
                <a:lnTo>
                  <a:pt x="954" y="300"/>
                </a:lnTo>
                <a:lnTo>
                  <a:pt x="954" y="294"/>
                </a:lnTo>
                <a:lnTo>
                  <a:pt x="960" y="294"/>
                </a:lnTo>
                <a:lnTo>
                  <a:pt x="966" y="288"/>
                </a:lnTo>
                <a:lnTo>
                  <a:pt x="972" y="288"/>
                </a:lnTo>
                <a:lnTo>
                  <a:pt x="972" y="282"/>
                </a:lnTo>
                <a:lnTo>
                  <a:pt x="978" y="282"/>
                </a:lnTo>
                <a:lnTo>
                  <a:pt x="978" y="276"/>
                </a:lnTo>
                <a:lnTo>
                  <a:pt x="984" y="276"/>
                </a:lnTo>
                <a:lnTo>
                  <a:pt x="984" y="270"/>
                </a:lnTo>
                <a:lnTo>
                  <a:pt x="990" y="270"/>
                </a:lnTo>
                <a:lnTo>
                  <a:pt x="996" y="264"/>
                </a:lnTo>
                <a:lnTo>
                  <a:pt x="1002" y="258"/>
                </a:lnTo>
                <a:lnTo>
                  <a:pt x="1008" y="258"/>
                </a:lnTo>
                <a:lnTo>
                  <a:pt x="1008" y="252"/>
                </a:lnTo>
                <a:lnTo>
                  <a:pt x="1014" y="252"/>
                </a:lnTo>
                <a:lnTo>
                  <a:pt x="1014" y="246"/>
                </a:lnTo>
                <a:lnTo>
                  <a:pt x="1020" y="246"/>
                </a:lnTo>
                <a:lnTo>
                  <a:pt x="1020" y="240"/>
                </a:lnTo>
                <a:lnTo>
                  <a:pt x="1026" y="240"/>
                </a:lnTo>
                <a:lnTo>
                  <a:pt x="1032" y="234"/>
                </a:lnTo>
                <a:lnTo>
                  <a:pt x="1038" y="234"/>
                </a:lnTo>
                <a:lnTo>
                  <a:pt x="1038" y="228"/>
                </a:lnTo>
                <a:lnTo>
                  <a:pt x="1044" y="228"/>
                </a:lnTo>
                <a:lnTo>
                  <a:pt x="1044" y="222"/>
                </a:lnTo>
                <a:lnTo>
                  <a:pt x="1050" y="222"/>
                </a:lnTo>
                <a:lnTo>
                  <a:pt x="1050" y="216"/>
                </a:lnTo>
                <a:lnTo>
                  <a:pt x="1056" y="216"/>
                </a:lnTo>
                <a:lnTo>
                  <a:pt x="1062" y="210"/>
                </a:lnTo>
                <a:lnTo>
                  <a:pt x="1068" y="204"/>
                </a:lnTo>
                <a:lnTo>
                  <a:pt x="1074" y="204"/>
                </a:lnTo>
                <a:lnTo>
                  <a:pt x="1074" y="198"/>
                </a:lnTo>
                <a:lnTo>
                  <a:pt x="1080" y="198"/>
                </a:lnTo>
                <a:lnTo>
                  <a:pt x="1080" y="192"/>
                </a:lnTo>
                <a:lnTo>
                  <a:pt x="1086" y="192"/>
                </a:lnTo>
                <a:lnTo>
                  <a:pt x="1086" y="186"/>
                </a:lnTo>
                <a:lnTo>
                  <a:pt x="1092" y="186"/>
                </a:lnTo>
                <a:lnTo>
                  <a:pt x="1098" y="180"/>
                </a:lnTo>
                <a:lnTo>
                  <a:pt x="1104" y="180"/>
                </a:lnTo>
                <a:lnTo>
                  <a:pt x="1104" y="174"/>
                </a:lnTo>
                <a:lnTo>
                  <a:pt x="1110" y="168"/>
                </a:lnTo>
                <a:lnTo>
                  <a:pt x="1116" y="168"/>
                </a:lnTo>
                <a:lnTo>
                  <a:pt x="1116" y="162"/>
                </a:lnTo>
                <a:lnTo>
                  <a:pt x="1122" y="162"/>
                </a:lnTo>
                <a:lnTo>
                  <a:pt x="1128" y="156"/>
                </a:lnTo>
                <a:lnTo>
                  <a:pt x="1134" y="150"/>
                </a:lnTo>
                <a:lnTo>
                  <a:pt x="1140" y="144"/>
                </a:lnTo>
                <a:lnTo>
                  <a:pt x="1146" y="144"/>
                </a:lnTo>
                <a:lnTo>
                  <a:pt x="1146" y="138"/>
                </a:lnTo>
                <a:lnTo>
                  <a:pt x="1152" y="138"/>
                </a:lnTo>
                <a:lnTo>
                  <a:pt x="1152" y="132"/>
                </a:lnTo>
                <a:lnTo>
                  <a:pt x="1158" y="132"/>
                </a:lnTo>
                <a:lnTo>
                  <a:pt x="1164" y="126"/>
                </a:lnTo>
                <a:lnTo>
                  <a:pt x="1170" y="126"/>
                </a:lnTo>
                <a:lnTo>
                  <a:pt x="1170" y="120"/>
                </a:lnTo>
                <a:lnTo>
                  <a:pt x="1176" y="114"/>
                </a:lnTo>
                <a:lnTo>
                  <a:pt x="1182" y="114"/>
                </a:lnTo>
                <a:lnTo>
                  <a:pt x="1182" y="108"/>
                </a:lnTo>
                <a:lnTo>
                  <a:pt x="1188" y="108"/>
                </a:lnTo>
                <a:lnTo>
                  <a:pt x="1194" y="102"/>
                </a:lnTo>
                <a:lnTo>
                  <a:pt x="1200" y="96"/>
                </a:lnTo>
                <a:lnTo>
                  <a:pt x="1206" y="90"/>
                </a:lnTo>
                <a:lnTo>
                  <a:pt x="1212" y="90"/>
                </a:lnTo>
                <a:lnTo>
                  <a:pt x="1212" y="84"/>
                </a:lnTo>
                <a:lnTo>
                  <a:pt x="1218" y="84"/>
                </a:lnTo>
                <a:lnTo>
                  <a:pt x="1218" y="78"/>
                </a:lnTo>
                <a:lnTo>
                  <a:pt x="1224" y="78"/>
                </a:lnTo>
                <a:lnTo>
                  <a:pt x="1230" y="72"/>
                </a:lnTo>
                <a:lnTo>
                  <a:pt x="1236" y="66"/>
                </a:lnTo>
                <a:lnTo>
                  <a:pt x="1242" y="60"/>
                </a:lnTo>
                <a:lnTo>
                  <a:pt x="1248" y="60"/>
                </a:lnTo>
                <a:lnTo>
                  <a:pt x="1248" y="54"/>
                </a:lnTo>
                <a:lnTo>
                  <a:pt x="1254" y="54"/>
                </a:lnTo>
                <a:lnTo>
                  <a:pt x="1260" y="48"/>
                </a:lnTo>
                <a:lnTo>
                  <a:pt x="1260" y="42"/>
                </a:lnTo>
                <a:lnTo>
                  <a:pt x="1266" y="42"/>
                </a:lnTo>
                <a:lnTo>
                  <a:pt x="1272" y="36"/>
                </a:lnTo>
                <a:lnTo>
                  <a:pt x="1278" y="36"/>
                </a:lnTo>
                <a:lnTo>
                  <a:pt x="1278" y="30"/>
                </a:lnTo>
                <a:lnTo>
                  <a:pt x="1284" y="30"/>
                </a:lnTo>
                <a:lnTo>
                  <a:pt x="1284" y="24"/>
                </a:lnTo>
                <a:lnTo>
                  <a:pt x="1290" y="24"/>
                </a:lnTo>
                <a:lnTo>
                  <a:pt x="1296" y="18"/>
                </a:lnTo>
                <a:lnTo>
                  <a:pt x="1302" y="12"/>
                </a:lnTo>
                <a:lnTo>
                  <a:pt x="1308" y="6"/>
                </a:lnTo>
                <a:lnTo>
                  <a:pt x="1314" y="6"/>
                </a:lnTo>
                <a:lnTo>
                  <a:pt x="1314" y="0"/>
                </a:lnTo>
                <a:lnTo>
                  <a:pt x="1320" y="0"/>
                </a:lnTo>
                <a:lnTo>
                  <a:pt x="1326" y="0"/>
                </a:lnTo>
                <a:lnTo>
                  <a:pt x="1326" y="6"/>
                </a:lnTo>
                <a:lnTo>
                  <a:pt x="1332" y="6"/>
                </a:lnTo>
                <a:lnTo>
                  <a:pt x="1332" y="12"/>
                </a:lnTo>
                <a:lnTo>
                  <a:pt x="1338" y="12"/>
                </a:lnTo>
                <a:lnTo>
                  <a:pt x="1344" y="18"/>
                </a:lnTo>
                <a:lnTo>
                  <a:pt x="1350" y="18"/>
                </a:lnTo>
                <a:lnTo>
                  <a:pt x="1350" y="24"/>
                </a:lnTo>
                <a:lnTo>
                  <a:pt x="1356" y="24"/>
                </a:lnTo>
                <a:lnTo>
                  <a:pt x="1356" y="30"/>
                </a:lnTo>
                <a:lnTo>
                  <a:pt x="1362" y="30"/>
                </a:lnTo>
                <a:lnTo>
                  <a:pt x="1362" y="36"/>
                </a:lnTo>
                <a:lnTo>
                  <a:pt x="1368" y="36"/>
                </a:lnTo>
                <a:lnTo>
                  <a:pt x="1374" y="42"/>
                </a:lnTo>
                <a:lnTo>
                  <a:pt x="1380" y="48"/>
                </a:lnTo>
                <a:lnTo>
                  <a:pt x="1386" y="54"/>
                </a:lnTo>
                <a:lnTo>
                  <a:pt x="1392" y="54"/>
                </a:lnTo>
                <a:lnTo>
                  <a:pt x="1392" y="60"/>
                </a:lnTo>
                <a:lnTo>
                  <a:pt x="1398" y="60"/>
                </a:lnTo>
                <a:lnTo>
                  <a:pt x="1398" y="66"/>
                </a:lnTo>
                <a:lnTo>
                  <a:pt x="1404" y="66"/>
                </a:lnTo>
                <a:lnTo>
                  <a:pt x="1410" y="72"/>
                </a:lnTo>
                <a:lnTo>
                  <a:pt x="1416" y="72"/>
                </a:lnTo>
                <a:lnTo>
                  <a:pt x="1416" y="78"/>
                </a:lnTo>
                <a:lnTo>
                  <a:pt x="1422" y="78"/>
                </a:lnTo>
                <a:lnTo>
                  <a:pt x="1422" y="84"/>
                </a:lnTo>
                <a:lnTo>
                  <a:pt x="1428" y="84"/>
                </a:lnTo>
                <a:lnTo>
                  <a:pt x="1428" y="90"/>
                </a:lnTo>
                <a:lnTo>
                  <a:pt x="1434" y="90"/>
                </a:lnTo>
                <a:lnTo>
                  <a:pt x="1440" y="96"/>
                </a:lnTo>
                <a:lnTo>
                  <a:pt x="1446" y="102"/>
                </a:lnTo>
                <a:lnTo>
                  <a:pt x="1452" y="108"/>
                </a:lnTo>
                <a:lnTo>
                  <a:pt x="1458" y="108"/>
                </a:lnTo>
                <a:lnTo>
                  <a:pt x="1458" y="114"/>
                </a:lnTo>
                <a:lnTo>
                  <a:pt x="1464" y="114"/>
                </a:lnTo>
                <a:lnTo>
                  <a:pt x="1464" y="120"/>
                </a:lnTo>
                <a:lnTo>
                  <a:pt x="1470" y="120"/>
                </a:lnTo>
                <a:lnTo>
                  <a:pt x="1476" y="126"/>
                </a:lnTo>
                <a:lnTo>
                  <a:pt x="1482" y="132"/>
                </a:lnTo>
                <a:lnTo>
                  <a:pt x="1488" y="132"/>
                </a:lnTo>
                <a:lnTo>
                  <a:pt x="1488" y="138"/>
                </a:lnTo>
                <a:lnTo>
                  <a:pt x="1494" y="138"/>
                </a:lnTo>
                <a:lnTo>
                  <a:pt x="1494" y="144"/>
                </a:lnTo>
                <a:lnTo>
                  <a:pt x="1500" y="144"/>
                </a:lnTo>
                <a:lnTo>
                  <a:pt x="1506" y="150"/>
                </a:lnTo>
                <a:lnTo>
                  <a:pt x="1506" y="156"/>
                </a:lnTo>
                <a:lnTo>
                  <a:pt x="1512" y="156"/>
                </a:lnTo>
                <a:lnTo>
                  <a:pt x="1518" y="162"/>
                </a:lnTo>
                <a:lnTo>
                  <a:pt x="1524" y="162"/>
                </a:lnTo>
                <a:lnTo>
                  <a:pt x="1524" y="168"/>
                </a:lnTo>
                <a:lnTo>
                  <a:pt x="1530" y="168"/>
                </a:lnTo>
                <a:lnTo>
                  <a:pt x="1530" y="174"/>
                </a:lnTo>
                <a:lnTo>
                  <a:pt x="1536" y="174"/>
                </a:lnTo>
                <a:lnTo>
                  <a:pt x="1542" y="180"/>
                </a:lnTo>
                <a:lnTo>
                  <a:pt x="1548" y="186"/>
                </a:lnTo>
                <a:lnTo>
                  <a:pt x="1554" y="186"/>
                </a:lnTo>
                <a:lnTo>
                  <a:pt x="1554" y="192"/>
                </a:lnTo>
                <a:lnTo>
                  <a:pt x="1560" y="192"/>
                </a:lnTo>
                <a:lnTo>
                  <a:pt x="1560" y="198"/>
                </a:lnTo>
                <a:lnTo>
                  <a:pt x="1566" y="198"/>
                </a:lnTo>
                <a:lnTo>
                  <a:pt x="1572" y="204"/>
                </a:lnTo>
                <a:lnTo>
                  <a:pt x="1572" y="210"/>
                </a:lnTo>
                <a:lnTo>
                  <a:pt x="1578" y="210"/>
                </a:lnTo>
                <a:lnTo>
                  <a:pt x="1584" y="216"/>
                </a:lnTo>
                <a:lnTo>
                  <a:pt x="1590" y="216"/>
                </a:lnTo>
                <a:lnTo>
                  <a:pt x="1590" y="222"/>
                </a:lnTo>
                <a:lnTo>
                  <a:pt x="1596" y="222"/>
                </a:lnTo>
                <a:lnTo>
                  <a:pt x="1596" y="228"/>
                </a:lnTo>
                <a:lnTo>
                  <a:pt x="1602" y="228"/>
                </a:lnTo>
                <a:lnTo>
                  <a:pt x="1602" y="234"/>
                </a:lnTo>
                <a:lnTo>
                  <a:pt x="1608" y="234"/>
                </a:lnTo>
                <a:lnTo>
                  <a:pt x="1614" y="240"/>
                </a:lnTo>
                <a:lnTo>
                  <a:pt x="1620" y="240"/>
                </a:lnTo>
                <a:lnTo>
                  <a:pt x="1620" y="246"/>
                </a:lnTo>
                <a:lnTo>
                  <a:pt x="1626" y="246"/>
                </a:lnTo>
                <a:lnTo>
                  <a:pt x="1626" y="252"/>
                </a:lnTo>
                <a:lnTo>
                  <a:pt x="1632" y="252"/>
                </a:lnTo>
                <a:lnTo>
                  <a:pt x="1632" y="258"/>
                </a:lnTo>
                <a:lnTo>
                  <a:pt x="1638" y="258"/>
                </a:lnTo>
                <a:lnTo>
                  <a:pt x="1638" y="264"/>
                </a:lnTo>
                <a:lnTo>
                  <a:pt x="1644" y="264"/>
                </a:lnTo>
                <a:lnTo>
                  <a:pt x="1650" y="270"/>
                </a:lnTo>
                <a:lnTo>
                  <a:pt x="1656" y="270"/>
                </a:lnTo>
                <a:lnTo>
                  <a:pt x="1656" y="276"/>
                </a:lnTo>
                <a:lnTo>
                  <a:pt x="1662" y="276"/>
                </a:lnTo>
                <a:lnTo>
                  <a:pt x="1662" y="282"/>
                </a:lnTo>
                <a:lnTo>
                  <a:pt x="1668" y="282"/>
                </a:lnTo>
                <a:lnTo>
                  <a:pt x="1668" y="288"/>
                </a:lnTo>
                <a:lnTo>
                  <a:pt x="1674" y="288"/>
                </a:lnTo>
                <a:lnTo>
                  <a:pt x="1680" y="294"/>
                </a:lnTo>
                <a:lnTo>
                  <a:pt x="1686" y="294"/>
                </a:lnTo>
                <a:lnTo>
                  <a:pt x="1686" y="300"/>
                </a:lnTo>
                <a:lnTo>
                  <a:pt x="1692" y="300"/>
                </a:lnTo>
                <a:lnTo>
                  <a:pt x="1692" y="306"/>
                </a:lnTo>
                <a:lnTo>
                  <a:pt x="1698" y="306"/>
                </a:lnTo>
                <a:lnTo>
                  <a:pt x="1698" y="312"/>
                </a:lnTo>
                <a:lnTo>
                  <a:pt x="1704" y="312"/>
                </a:lnTo>
                <a:lnTo>
                  <a:pt x="1704" y="318"/>
                </a:lnTo>
                <a:lnTo>
                  <a:pt x="1710" y="318"/>
                </a:lnTo>
                <a:lnTo>
                  <a:pt x="1716" y="324"/>
                </a:lnTo>
                <a:lnTo>
                  <a:pt x="1722" y="324"/>
                </a:lnTo>
                <a:lnTo>
                  <a:pt x="1722" y="330"/>
                </a:lnTo>
                <a:lnTo>
                  <a:pt x="1728" y="330"/>
                </a:lnTo>
                <a:lnTo>
                  <a:pt x="1728" y="336"/>
                </a:lnTo>
                <a:lnTo>
                  <a:pt x="1734" y="336"/>
                </a:lnTo>
                <a:lnTo>
                  <a:pt x="1734" y="342"/>
                </a:lnTo>
                <a:lnTo>
                  <a:pt x="1740" y="342"/>
                </a:lnTo>
                <a:lnTo>
                  <a:pt x="1746" y="348"/>
                </a:lnTo>
                <a:lnTo>
                  <a:pt x="1752" y="348"/>
                </a:lnTo>
                <a:lnTo>
                  <a:pt x="1752" y="354"/>
                </a:lnTo>
                <a:lnTo>
                  <a:pt x="1758" y="360"/>
                </a:lnTo>
                <a:lnTo>
                  <a:pt x="1764" y="360"/>
                </a:lnTo>
                <a:lnTo>
                  <a:pt x="1764" y="366"/>
                </a:lnTo>
                <a:lnTo>
                  <a:pt x="1770" y="366"/>
                </a:lnTo>
                <a:lnTo>
                  <a:pt x="1770" y="372"/>
                </a:lnTo>
                <a:lnTo>
                  <a:pt x="1776" y="372"/>
                </a:lnTo>
                <a:lnTo>
                  <a:pt x="1782" y="378"/>
                </a:lnTo>
                <a:lnTo>
                  <a:pt x="1788" y="378"/>
                </a:lnTo>
                <a:lnTo>
                  <a:pt x="1788" y="384"/>
                </a:lnTo>
                <a:lnTo>
                  <a:pt x="1794" y="384"/>
                </a:lnTo>
                <a:lnTo>
                  <a:pt x="1794" y="390"/>
                </a:lnTo>
                <a:lnTo>
                  <a:pt x="1800" y="390"/>
                </a:lnTo>
                <a:lnTo>
                  <a:pt x="1800" y="396"/>
                </a:lnTo>
                <a:lnTo>
                  <a:pt x="1806" y="396"/>
                </a:lnTo>
                <a:lnTo>
                  <a:pt x="1812" y="402"/>
                </a:lnTo>
                <a:lnTo>
                  <a:pt x="1818" y="402"/>
                </a:lnTo>
                <a:lnTo>
                  <a:pt x="1818" y="408"/>
                </a:lnTo>
                <a:lnTo>
                  <a:pt x="1824" y="414"/>
                </a:lnTo>
                <a:lnTo>
                  <a:pt x="1830" y="414"/>
                </a:lnTo>
                <a:lnTo>
                  <a:pt x="1830" y="420"/>
                </a:lnTo>
                <a:lnTo>
                  <a:pt x="1836" y="420"/>
                </a:lnTo>
                <a:lnTo>
                  <a:pt x="1836" y="426"/>
                </a:lnTo>
                <a:lnTo>
                  <a:pt x="1842" y="426"/>
                </a:lnTo>
                <a:lnTo>
                  <a:pt x="1848" y="432"/>
                </a:lnTo>
                <a:lnTo>
                  <a:pt x="1854" y="438"/>
                </a:lnTo>
                <a:lnTo>
                  <a:pt x="1860" y="438"/>
                </a:lnTo>
                <a:lnTo>
                  <a:pt x="1860" y="444"/>
                </a:lnTo>
                <a:lnTo>
                  <a:pt x="1866" y="444"/>
                </a:lnTo>
                <a:lnTo>
                  <a:pt x="1866" y="450"/>
                </a:lnTo>
                <a:lnTo>
                  <a:pt x="1872" y="450"/>
                </a:lnTo>
                <a:lnTo>
                  <a:pt x="1878" y="456"/>
                </a:lnTo>
                <a:lnTo>
                  <a:pt x="1884" y="462"/>
                </a:lnTo>
                <a:lnTo>
                  <a:pt x="1890" y="468"/>
                </a:lnTo>
                <a:lnTo>
                  <a:pt x="1896" y="468"/>
                </a:lnTo>
                <a:lnTo>
                  <a:pt x="1896" y="474"/>
                </a:lnTo>
                <a:lnTo>
                  <a:pt x="1902" y="474"/>
                </a:lnTo>
                <a:lnTo>
                  <a:pt x="1902" y="480"/>
                </a:lnTo>
                <a:lnTo>
                  <a:pt x="1908" y="480"/>
                </a:lnTo>
                <a:lnTo>
                  <a:pt x="1914" y="486"/>
                </a:lnTo>
                <a:lnTo>
                  <a:pt x="1920" y="492"/>
                </a:lnTo>
                <a:lnTo>
                  <a:pt x="1926" y="492"/>
                </a:lnTo>
                <a:lnTo>
                  <a:pt x="1926" y="498"/>
                </a:lnTo>
                <a:lnTo>
                  <a:pt x="1932" y="498"/>
                </a:lnTo>
                <a:lnTo>
                  <a:pt x="1932" y="504"/>
                </a:lnTo>
                <a:lnTo>
                  <a:pt x="1938" y="504"/>
                </a:lnTo>
                <a:lnTo>
                  <a:pt x="1944" y="510"/>
                </a:lnTo>
                <a:lnTo>
                  <a:pt x="1950" y="516"/>
                </a:lnTo>
                <a:lnTo>
                  <a:pt x="1956" y="522"/>
                </a:lnTo>
                <a:lnTo>
                  <a:pt x="1962" y="522"/>
                </a:lnTo>
                <a:lnTo>
                  <a:pt x="1962" y="528"/>
                </a:lnTo>
                <a:lnTo>
                  <a:pt x="1968" y="528"/>
                </a:lnTo>
                <a:lnTo>
                  <a:pt x="1968" y="534"/>
                </a:lnTo>
                <a:lnTo>
                  <a:pt x="1974" y="534"/>
                </a:lnTo>
                <a:lnTo>
                  <a:pt x="1974" y="540"/>
                </a:lnTo>
                <a:lnTo>
                  <a:pt x="1980" y="540"/>
                </a:lnTo>
                <a:lnTo>
                  <a:pt x="1986" y="546"/>
                </a:lnTo>
                <a:lnTo>
                  <a:pt x="1992" y="546"/>
                </a:lnTo>
                <a:lnTo>
                  <a:pt x="1992" y="552"/>
                </a:lnTo>
                <a:lnTo>
                  <a:pt x="1998" y="552"/>
                </a:lnTo>
                <a:lnTo>
                  <a:pt x="1998" y="558"/>
                </a:lnTo>
                <a:lnTo>
                  <a:pt x="2004" y="558"/>
                </a:lnTo>
                <a:lnTo>
                  <a:pt x="2004" y="564"/>
                </a:lnTo>
                <a:lnTo>
                  <a:pt x="2010" y="564"/>
                </a:lnTo>
                <a:lnTo>
                  <a:pt x="2016" y="570"/>
                </a:lnTo>
                <a:lnTo>
                  <a:pt x="2022" y="576"/>
                </a:lnTo>
                <a:lnTo>
                  <a:pt x="2028" y="576"/>
                </a:lnTo>
                <a:lnTo>
                  <a:pt x="2028" y="582"/>
                </a:lnTo>
                <a:lnTo>
                  <a:pt x="2034" y="582"/>
                </a:lnTo>
                <a:lnTo>
                  <a:pt x="2034" y="588"/>
                </a:lnTo>
                <a:lnTo>
                  <a:pt x="2040" y="588"/>
                </a:lnTo>
                <a:lnTo>
                  <a:pt x="2040" y="594"/>
                </a:lnTo>
                <a:lnTo>
                  <a:pt x="2046" y="594"/>
                </a:lnTo>
                <a:lnTo>
                  <a:pt x="2052" y="600"/>
                </a:lnTo>
                <a:lnTo>
                  <a:pt x="2058" y="600"/>
                </a:lnTo>
                <a:lnTo>
                  <a:pt x="2058" y="606"/>
                </a:lnTo>
                <a:lnTo>
                  <a:pt x="2064" y="606"/>
                </a:lnTo>
                <a:lnTo>
                  <a:pt x="2064" y="612"/>
                </a:lnTo>
                <a:lnTo>
                  <a:pt x="2070" y="612"/>
                </a:lnTo>
                <a:lnTo>
                  <a:pt x="2070" y="618"/>
                </a:lnTo>
                <a:lnTo>
                  <a:pt x="2076" y="618"/>
                </a:lnTo>
                <a:lnTo>
                  <a:pt x="2082" y="624"/>
                </a:lnTo>
                <a:lnTo>
                  <a:pt x="2088" y="630"/>
                </a:lnTo>
                <a:lnTo>
                  <a:pt x="2094" y="630"/>
                </a:lnTo>
                <a:lnTo>
                  <a:pt x="2094" y="636"/>
                </a:lnTo>
                <a:lnTo>
                  <a:pt x="2100" y="636"/>
                </a:lnTo>
                <a:lnTo>
                  <a:pt x="2100" y="642"/>
                </a:lnTo>
                <a:lnTo>
                  <a:pt x="2106" y="642"/>
                </a:lnTo>
                <a:lnTo>
                  <a:pt x="2106" y="648"/>
                </a:lnTo>
                <a:lnTo>
                  <a:pt x="2112" y="648"/>
                </a:lnTo>
                <a:lnTo>
                  <a:pt x="2118" y="654"/>
                </a:lnTo>
                <a:lnTo>
                  <a:pt x="2124" y="654"/>
                </a:lnTo>
                <a:lnTo>
                  <a:pt x="2124" y="660"/>
                </a:lnTo>
                <a:lnTo>
                  <a:pt x="2130" y="666"/>
                </a:lnTo>
                <a:lnTo>
                  <a:pt x="2136" y="666"/>
                </a:lnTo>
                <a:lnTo>
                  <a:pt x="2136" y="672"/>
                </a:lnTo>
                <a:lnTo>
                  <a:pt x="2142" y="672"/>
                </a:lnTo>
                <a:lnTo>
                  <a:pt x="2148" y="678"/>
                </a:lnTo>
                <a:lnTo>
                  <a:pt x="2154" y="684"/>
                </a:lnTo>
                <a:lnTo>
                  <a:pt x="2160" y="684"/>
                </a:lnTo>
                <a:lnTo>
                  <a:pt x="2160" y="690"/>
                </a:lnTo>
                <a:lnTo>
                  <a:pt x="2166" y="690"/>
                </a:lnTo>
                <a:lnTo>
                  <a:pt x="2166" y="696"/>
                </a:lnTo>
                <a:lnTo>
                  <a:pt x="2172" y="696"/>
                </a:lnTo>
                <a:lnTo>
                  <a:pt x="2172" y="702"/>
                </a:lnTo>
                <a:lnTo>
                  <a:pt x="2178" y="702"/>
                </a:lnTo>
                <a:lnTo>
                  <a:pt x="2184" y="708"/>
                </a:lnTo>
                <a:lnTo>
                  <a:pt x="2190" y="708"/>
                </a:lnTo>
                <a:lnTo>
                  <a:pt x="2190" y="714"/>
                </a:lnTo>
                <a:lnTo>
                  <a:pt x="2196" y="720"/>
                </a:lnTo>
                <a:lnTo>
                  <a:pt x="2202" y="720"/>
                </a:lnTo>
                <a:lnTo>
                  <a:pt x="2202" y="726"/>
                </a:lnTo>
                <a:lnTo>
                  <a:pt x="2208" y="726"/>
                </a:lnTo>
                <a:lnTo>
                  <a:pt x="2214" y="732"/>
                </a:lnTo>
                <a:lnTo>
                  <a:pt x="2220" y="738"/>
                </a:lnTo>
                <a:lnTo>
                  <a:pt x="2226" y="744"/>
                </a:lnTo>
                <a:lnTo>
                  <a:pt x="2232" y="744"/>
                </a:lnTo>
                <a:lnTo>
                  <a:pt x="2232" y="750"/>
                </a:lnTo>
                <a:lnTo>
                  <a:pt x="2238" y="750"/>
                </a:lnTo>
                <a:lnTo>
                  <a:pt x="2238" y="756"/>
                </a:lnTo>
                <a:lnTo>
                  <a:pt x="2244" y="756"/>
                </a:lnTo>
                <a:lnTo>
                  <a:pt x="2250" y="762"/>
                </a:lnTo>
                <a:lnTo>
                  <a:pt x="2256" y="768"/>
                </a:lnTo>
                <a:lnTo>
                  <a:pt x="2262" y="774"/>
                </a:lnTo>
                <a:lnTo>
                  <a:pt x="2268" y="774"/>
                </a:lnTo>
                <a:lnTo>
                  <a:pt x="2268" y="780"/>
                </a:lnTo>
                <a:lnTo>
                  <a:pt x="2274" y="780"/>
                </a:lnTo>
                <a:lnTo>
                  <a:pt x="2280" y="786"/>
                </a:lnTo>
                <a:lnTo>
                  <a:pt x="2286" y="792"/>
                </a:lnTo>
                <a:lnTo>
                  <a:pt x="2292" y="798"/>
                </a:lnTo>
                <a:lnTo>
                  <a:pt x="2298" y="798"/>
                </a:lnTo>
                <a:lnTo>
                  <a:pt x="2298" y="804"/>
                </a:lnTo>
                <a:lnTo>
                  <a:pt x="2304" y="804"/>
                </a:lnTo>
                <a:lnTo>
                  <a:pt x="2304" y="810"/>
                </a:lnTo>
                <a:lnTo>
                  <a:pt x="2310" y="810"/>
                </a:lnTo>
                <a:lnTo>
                  <a:pt x="2316" y="816"/>
                </a:lnTo>
                <a:lnTo>
                  <a:pt x="2322" y="822"/>
                </a:lnTo>
                <a:lnTo>
                  <a:pt x="2328" y="828"/>
                </a:lnTo>
                <a:lnTo>
                  <a:pt x="2334" y="828"/>
                </a:lnTo>
                <a:lnTo>
                  <a:pt x="2334" y="834"/>
                </a:lnTo>
                <a:lnTo>
                  <a:pt x="2340" y="834"/>
                </a:lnTo>
                <a:lnTo>
                  <a:pt x="2346" y="840"/>
                </a:lnTo>
                <a:lnTo>
                  <a:pt x="2346" y="846"/>
                </a:lnTo>
                <a:lnTo>
                  <a:pt x="2352" y="846"/>
                </a:lnTo>
                <a:lnTo>
                  <a:pt x="2358" y="852"/>
                </a:lnTo>
                <a:lnTo>
                  <a:pt x="2364" y="852"/>
                </a:lnTo>
                <a:lnTo>
                  <a:pt x="2364" y="858"/>
                </a:lnTo>
                <a:lnTo>
                  <a:pt x="2370" y="858"/>
                </a:lnTo>
                <a:lnTo>
                  <a:pt x="2370" y="864"/>
                </a:lnTo>
                <a:lnTo>
                  <a:pt x="2376" y="864"/>
                </a:lnTo>
                <a:lnTo>
                  <a:pt x="2376" y="870"/>
                </a:lnTo>
                <a:lnTo>
                  <a:pt x="2382" y="870"/>
                </a:lnTo>
                <a:lnTo>
                  <a:pt x="2388" y="876"/>
                </a:lnTo>
                <a:lnTo>
                  <a:pt x="2394" y="882"/>
                </a:lnTo>
                <a:lnTo>
                  <a:pt x="2400" y="882"/>
                </a:lnTo>
                <a:lnTo>
                  <a:pt x="2400" y="888"/>
                </a:lnTo>
                <a:lnTo>
                  <a:pt x="2406" y="888"/>
                </a:lnTo>
                <a:lnTo>
                  <a:pt x="2412" y="894"/>
                </a:lnTo>
                <a:lnTo>
                  <a:pt x="2412" y="900"/>
                </a:lnTo>
                <a:lnTo>
                  <a:pt x="2418" y="900"/>
                </a:lnTo>
                <a:lnTo>
                  <a:pt x="2424" y="906"/>
                </a:lnTo>
                <a:lnTo>
                  <a:pt x="2430" y="906"/>
                </a:lnTo>
                <a:lnTo>
                  <a:pt x="2430" y="912"/>
                </a:lnTo>
                <a:lnTo>
                  <a:pt x="2436" y="912"/>
                </a:lnTo>
                <a:lnTo>
                  <a:pt x="2436" y="918"/>
                </a:lnTo>
                <a:lnTo>
                  <a:pt x="2442" y="918"/>
                </a:lnTo>
                <a:lnTo>
                  <a:pt x="2442" y="924"/>
                </a:lnTo>
                <a:lnTo>
                  <a:pt x="2448" y="924"/>
                </a:lnTo>
                <a:lnTo>
                  <a:pt x="2454" y="930"/>
                </a:lnTo>
                <a:lnTo>
                  <a:pt x="2460" y="936"/>
                </a:lnTo>
                <a:lnTo>
                  <a:pt x="2466" y="936"/>
                </a:lnTo>
                <a:lnTo>
                  <a:pt x="2466" y="942"/>
                </a:lnTo>
                <a:lnTo>
                  <a:pt x="2472" y="942"/>
                </a:lnTo>
                <a:lnTo>
                  <a:pt x="2472" y="948"/>
                </a:lnTo>
                <a:lnTo>
                  <a:pt x="2478" y="948"/>
                </a:lnTo>
                <a:lnTo>
                  <a:pt x="2478" y="954"/>
                </a:lnTo>
                <a:lnTo>
                  <a:pt x="2484" y="954"/>
                </a:lnTo>
                <a:lnTo>
                  <a:pt x="2490" y="960"/>
                </a:lnTo>
                <a:lnTo>
                  <a:pt x="2496" y="960"/>
                </a:lnTo>
                <a:lnTo>
                  <a:pt x="2496" y="966"/>
                </a:lnTo>
                <a:lnTo>
                  <a:pt x="2502" y="972"/>
                </a:lnTo>
                <a:lnTo>
                  <a:pt x="2508" y="972"/>
                </a:lnTo>
                <a:lnTo>
                  <a:pt x="2508" y="978"/>
                </a:lnTo>
                <a:lnTo>
                  <a:pt x="2514" y="978"/>
                </a:lnTo>
                <a:lnTo>
                  <a:pt x="2520" y="984"/>
                </a:lnTo>
                <a:lnTo>
                  <a:pt x="2526" y="990"/>
                </a:lnTo>
                <a:lnTo>
                  <a:pt x="2532" y="990"/>
                </a:lnTo>
                <a:lnTo>
                  <a:pt x="2532" y="996"/>
                </a:lnTo>
                <a:lnTo>
                  <a:pt x="2538" y="996"/>
                </a:lnTo>
                <a:lnTo>
                  <a:pt x="2538" y="1002"/>
                </a:lnTo>
                <a:lnTo>
                  <a:pt x="2544" y="1002"/>
                </a:lnTo>
                <a:lnTo>
                  <a:pt x="2544" y="1008"/>
                </a:lnTo>
                <a:lnTo>
                  <a:pt x="2550" y="1008"/>
                </a:lnTo>
                <a:lnTo>
                  <a:pt x="2556" y="1014"/>
                </a:lnTo>
                <a:lnTo>
                  <a:pt x="2562" y="1014"/>
                </a:lnTo>
                <a:lnTo>
                  <a:pt x="2562" y="1020"/>
                </a:lnTo>
                <a:lnTo>
                  <a:pt x="2568" y="1026"/>
                </a:lnTo>
                <a:lnTo>
                  <a:pt x="2574" y="1026"/>
                </a:lnTo>
                <a:lnTo>
                  <a:pt x="2574" y="1032"/>
                </a:lnTo>
                <a:lnTo>
                  <a:pt x="2580" y="1032"/>
                </a:lnTo>
                <a:lnTo>
                  <a:pt x="2586" y="1038"/>
                </a:lnTo>
                <a:lnTo>
                  <a:pt x="2592" y="1044"/>
                </a:lnTo>
                <a:lnTo>
                  <a:pt x="2598" y="1050"/>
                </a:lnTo>
                <a:lnTo>
                  <a:pt x="2604" y="1050"/>
                </a:lnTo>
                <a:lnTo>
                  <a:pt x="2604" y="1056"/>
                </a:lnTo>
                <a:lnTo>
                  <a:pt x="2610" y="1056"/>
                </a:lnTo>
                <a:lnTo>
                  <a:pt x="2610" y="1062"/>
                </a:lnTo>
                <a:lnTo>
                  <a:pt x="2616" y="1062"/>
                </a:lnTo>
                <a:lnTo>
                  <a:pt x="2622" y="1068"/>
                </a:lnTo>
                <a:lnTo>
                  <a:pt x="2628" y="1074"/>
                </a:lnTo>
                <a:lnTo>
                  <a:pt x="2634" y="1080"/>
                </a:lnTo>
                <a:lnTo>
                  <a:pt x="2640" y="1080"/>
                </a:lnTo>
                <a:lnTo>
                  <a:pt x="2646" y="1080"/>
                </a:lnTo>
                <a:lnTo>
                  <a:pt x="2652" y="1074"/>
                </a:lnTo>
                <a:lnTo>
                  <a:pt x="2658" y="1068"/>
                </a:lnTo>
                <a:lnTo>
                  <a:pt x="2664" y="1062"/>
                </a:lnTo>
                <a:lnTo>
                  <a:pt x="2670" y="1062"/>
                </a:lnTo>
                <a:lnTo>
                  <a:pt x="2670" y="1056"/>
                </a:lnTo>
                <a:lnTo>
                  <a:pt x="2676" y="1056"/>
                </a:lnTo>
                <a:lnTo>
                  <a:pt x="2676" y="1050"/>
                </a:lnTo>
                <a:lnTo>
                  <a:pt x="2682" y="1050"/>
                </a:lnTo>
                <a:lnTo>
                  <a:pt x="2688" y="1044"/>
                </a:lnTo>
                <a:lnTo>
                  <a:pt x="2694" y="1038"/>
                </a:lnTo>
                <a:lnTo>
                  <a:pt x="2700" y="1032"/>
                </a:lnTo>
                <a:lnTo>
                  <a:pt x="2706" y="1032"/>
                </a:lnTo>
                <a:lnTo>
                  <a:pt x="2706" y="1026"/>
                </a:lnTo>
                <a:lnTo>
                  <a:pt x="2712" y="1026"/>
                </a:lnTo>
                <a:lnTo>
                  <a:pt x="2718" y="1020"/>
                </a:lnTo>
                <a:lnTo>
                  <a:pt x="2718" y="1014"/>
                </a:lnTo>
                <a:lnTo>
                  <a:pt x="2724" y="1014"/>
                </a:lnTo>
                <a:lnTo>
                  <a:pt x="2730" y="1008"/>
                </a:lnTo>
                <a:lnTo>
                  <a:pt x="2736" y="1008"/>
                </a:lnTo>
                <a:lnTo>
                  <a:pt x="2736" y="1002"/>
                </a:lnTo>
                <a:lnTo>
                  <a:pt x="2742" y="1002"/>
                </a:lnTo>
                <a:lnTo>
                  <a:pt x="2742" y="996"/>
                </a:lnTo>
                <a:lnTo>
                  <a:pt x="2748" y="996"/>
                </a:lnTo>
                <a:lnTo>
                  <a:pt x="2748" y="990"/>
                </a:lnTo>
                <a:lnTo>
                  <a:pt x="2754" y="990"/>
                </a:lnTo>
                <a:lnTo>
                  <a:pt x="2760" y="984"/>
                </a:lnTo>
                <a:lnTo>
                  <a:pt x="2766" y="978"/>
                </a:lnTo>
                <a:lnTo>
                  <a:pt x="2772" y="978"/>
                </a:lnTo>
                <a:lnTo>
                  <a:pt x="2772" y="972"/>
                </a:lnTo>
                <a:lnTo>
                  <a:pt x="2778" y="972"/>
                </a:lnTo>
                <a:lnTo>
                  <a:pt x="2784" y="966"/>
                </a:lnTo>
                <a:lnTo>
                  <a:pt x="2784" y="960"/>
                </a:lnTo>
                <a:lnTo>
                  <a:pt x="2790" y="960"/>
                </a:lnTo>
                <a:lnTo>
                  <a:pt x="2796" y="954"/>
                </a:lnTo>
                <a:lnTo>
                  <a:pt x="2802" y="954"/>
                </a:lnTo>
                <a:lnTo>
                  <a:pt x="2802" y="948"/>
                </a:lnTo>
                <a:lnTo>
                  <a:pt x="2808" y="948"/>
                </a:lnTo>
                <a:lnTo>
                  <a:pt x="2808" y="942"/>
                </a:lnTo>
                <a:lnTo>
                  <a:pt x="2814" y="942"/>
                </a:lnTo>
                <a:lnTo>
                  <a:pt x="2814" y="936"/>
                </a:lnTo>
                <a:lnTo>
                  <a:pt x="2820" y="936"/>
                </a:lnTo>
                <a:lnTo>
                  <a:pt x="2826" y="930"/>
                </a:lnTo>
                <a:lnTo>
                  <a:pt x="2832" y="924"/>
                </a:lnTo>
                <a:lnTo>
                  <a:pt x="2838" y="924"/>
                </a:lnTo>
                <a:lnTo>
                  <a:pt x="2838" y="918"/>
                </a:lnTo>
                <a:lnTo>
                  <a:pt x="2844" y="918"/>
                </a:lnTo>
                <a:lnTo>
                  <a:pt x="2844" y="912"/>
                </a:lnTo>
                <a:lnTo>
                  <a:pt x="2850" y="912"/>
                </a:lnTo>
                <a:lnTo>
                  <a:pt x="2850" y="906"/>
                </a:lnTo>
                <a:lnTo>
                  <a:pt x="2856" y="906"/>
                </a:lnTo>
                <a:lnTo>
                  <a:pt x="2862" y="900"/>
                </a:lnTo>
                <a:lnTo>
                  <a:pt x="2868" y="900"/>
                </a:lnTo>
                <a:lnTo>
                  <a:pt x="2868" y="894"/>
                </a:lnTo>
                <a:lnTo>
                  <a:pt x="2874" y="894"/>
                </a:lnTo>
                <a:lnTo>
                  <a:pt x="2874" y="888"/>
                </a:lnTo>
                <a:lnTo>
                  <a:pt x="2880" y="888"/>
                </a:lnTo>
                <a:lnTo>
                  <a:pt x="2880" y="882"/>
                </a:lnTo>
                <a:lnTo>
                  <a:pt x="2886" y="882"/>
                </a:lnTo>
                <a:lnTo>
                  <a:pt x="2892" y="876"/>
                </a:lnTo>
                <a:lnTo>
                  <a:pt x="2898" y="870"/>
                </a:lnTo>
                <a:lnTo>
                  <a:pt x="2904" y="870"/>
                </a:lnTo>
                <a:lnTo>
                  <a:pt x="2904" y="864"/>
                </a:lnTo>
                <a:lnTo>
                  <a:pt x="2910" y="864"/>
                </a:lnTo>
                <a:lnTo>
                  <a:pt x="2910" y="858"/>
                </a:lnTo>
                <a:lnTo>
                  <a:pt x="2916" y="858"/>
                </a:lnTo>
                <a:lnTo>
                  <a:pt x="2916" y="852"/>
                </a:lnTo>
                <a:lnTo>
                  <a:pt x="2922" y="852"/>
                </a:lnTo>
                <a:lnTo>
                  <a:pt x="2928" y="846"/>
                </a:lnTo>
                <a:lnTo>
                  <a:pt x="2934" y="846"/>
                </a:lnTo>
                <a:lnTo>
                  <a:pt x="2934" y="840"/>
                </a:lnTo>
                <a:lnTo>
                  <a:pt x="2940" y="840"/>
                </a:lnTo>
                <a:lnTo>
                  <a:pt x="2940" y="834"/>
                </a:lnTo>
                <a:lnTo>
                  <a:pt x="2946" y="834"/>
                </a:lnTo>
                <a:lnTo>
                  <a:pt x="2946" y="828"/>
                </a:lnTo>
                <a:lnTo>
                  <a:pt x="2952" y="828"/>
                </a:lnTo>
                <a:lnTo>
                  <a:pt x="2958" y="822"/>
                </a:lnTo>
                <a:lnTo>
                  <a:pt x="2964" y="816"/>
                </a:lnTo>
                <a:lnTo>
                  <a:pt x="2970" y="810"/>
                </a:lnTo>
                <a:lnTo>
                  <a:pt x="2976" y="810"/>
                </a:lnTo>
                <a:lnTo>
                  <a:pt x="2976" y="804"/>
                </a:lnTo>
                <a:lnTo>
                  <a:pt x="2982" y="804"/>
                </a:lnTo>
                <a:lnTo>
                  <a:pt x="2982" y="798"/>
                </a:lnTo>
                <a:lnTo>
                  <a:pt x="2988" y="798"/>
                </a:lnTo>
                <a:lnTo>
                  <a:pt x="2994" y="792"/>
                </a:lnTo>
                <a:lnTo>
                  <a:pt x="3000" y="786"/>
                </a:lnTo>
                <a:lnTo>
                  <a:pt x="3006" y="786"/>
                </a:lnTo>
                <a:lnTo>
                  <a:pt x="3006" y="780"/>
                </a:lnTo>
                <a:lnTo>
                  <a:pt x="3012" y="780"/>
                </a:lnTo>
                <a:lnTo>
                  <a:pt x="3012" y="774"/>
                </a:lnTo>
                <a:lnTo>
                  <a:pt x="3018" y="774"/>
                </a:lnTo>
                <a:lnTo>
                  <a:pt x="3024" y="768"/>
                </a:lnTo>
                <a:lnTo>
                  <a:pt x="3030" y="762"/>
                </a:lnTo>
                <a:lnTo>
                  <a:pt x="3036" y="756"/>
                </a:lnTo>
                <a:lnTo>
                  <a:pt x="3042" y="756"/>
                </a:lnTo>
                <a:lnTo>
                  <a:pt x="3042" y="750"/>
                </a:lnTo>
                <a:lnTo>
                  <a:pt x="3048" y="750"/>
                </a:lnTo>
                <a:lnTo>
                  <a:pt x="3048" y="744"/>
                </a:lnTo>
                <a:lnTo>
                  <a:pt x="3054" y="744"/>
                </a:lnTo>
                <a:lnTo>
                  <a:pt x="3060" y="738"/>
                </a:lnTo>
                <a:lnTo>
                  <a:pt x="3066" y="732"/>
                </a:lnTo>
                <a:lnTo>
                  <a:pt x="3072" y="732"/>
                </a:lnTo>
                <a:lnTo>
                  <a:pt x="3072" y="726"/>
                </a:lnTo>
                <a:lnTo>
                  <a:pt x="3078" y="726"/>
                </a:lnTo>
                <a:lnTo>
                  <a:pt x="3078" y="720"/>
                </a:lnTo>
                <a:lnTo>
                  <a:pt x="3084" y="720"/>
                </a:lnTo>
                <a:lnTo>
                  <a:pt x="3090" y="714"/>
                </a:lnTo>
                <a:lnTo>
                  <a:pt x="3090" y="708"/>
                </a:lnTo>
                <a:lnTo>
                  <a:pt x="3096" y="708"/>
                </a:lnTo>
                <a:lnTo>
                  <a:pt x="3102" y="702"/>
                </a:lnTo>
                <a:lnTo>
                  <a:pt x="3108" y="702"/>
                </a:lnTo>
                <a:lnTo>
                  <a:pt x="3108" y="696"/>
                </a:lnTo>
                <a:lnTo>
                  <a:pt x="3114" y="696"/>
                </a:lnTo>
                <a:lnTo>
                  <a:pt x="3114" y="690"/>
                </a:lnTo>
                <a:lnTo>
                  <a:pt x="3120" y="690"/>
                </a:lnTo>
                <a:lnTo>
                  <a:pt x="3120" y="684"/>
                </a:lnTo>
                <a:lnTo>
                  <a:pt x="3126" y="684"/>
                </a:lnTo>
                <a:lnTo>
                  <a:pt x="3132" y="678"/>
                </a:lnTo>
                <a:lnTo>
                  <a:pt x="3138" y="678"/>
                </a:lnTo>
                <a:lnTo>
                  <a:pt x="3138" y="672"/>
                </a:lnTo>
                <a:lnTo>
                  <a:pt x="3144" y="672"/>
                </a:lnTo>
                <a:lnTo>
                  <a:pt x="3144" y="666"/>
                </a:lnTo>
                <a:lnTo>
                  <a:pt x="3150" y="666"/>
                </a:lnTo>
                <a:lnTo>
                  <a:pt x="3156" y="660"/>
                </a:lnTo>
                <a:lnTo>
                  <a:pt x="3156" y="654"/>
                </a:lnTo>
                <a:lnTo>
                  <a:pt x="3162" y="654"/>
                </a:lnTo>
                <a:lnTo>
                  <a:pt x="3168" y="648"/>
                </a:lnTo>
                <a:lnTo>
                  <a:pt x="3174" y="648"/>
                </a:lnTo>
                <a:lnTo>
                  <a:pt x="3174" y="642"/>
                </a:lnTo>
                <a:lnTo>
                  <a:pt x="3180" y="642"/>
                </a:lnTo>
                <a:lnTo>
                  <a:pt x="3180" y="636"/>
                </a:lnTo>
                <a:lnTo>
                  <a:pt x="3186" y="636"/>
                </a:lnTo>
                <a:lnTo>
                  <a:pt x="3186" y="630"/>
                </a:lnTo>
                <a:lnTo>
                  <a:pt x="3192" y="630"/>
                </a:lnTo>
                <a:lnTo>
                  <a:pt x="3198" y="624"/>
                </a:lnTo>
                <a:lnTo>
                  <a:pt x="3204" y="624"/>
                </a:lnTo>
                <a:lnTo>
                  <a:pt x="3204" y="618"/>
                </a:lnTo>
                <a:lnTo>
                  <a:pt x="3210" y="618"/>
                </a:lnTo>
                <a:lnTo>
                  <a:pt x="3210" y="612"/>
                </a:lnTo>
                <a:lnTo>
                  <a:pt x="3216" y="612"/>
                </a:lnTo>
                <a:lnTo>
                  <a:pt x="3216" y="606"/>
                </a:lnTo>
                <a:lnTo>
                  <a:pt x="3222" y="606"/>
                </a:lnTo>
                <a:lnTo>
                  <a:pt x="3222" y="600"/>
                </a:lnTo>
                <a:lnTo>
                  <a:pt x="3228" y="600"/>
                </a:lnTo>
                <a:lnTo>
                  <a:pt x="3234" y="594"/>
                </a:lnTo>
                <a:lnTo>
                  <a:pt x="3240" y="594"/>
                </a:lnTo>
                <a:lnTo>
                  <a:pt x="3240" y="588"/>
                </a:lnTo>
                <a:lnTo>
                  <a:pt x="3246" y="588"/>
                </a:lnTo>
                <a:lnTo>
                  <a:pt x="3246" y="582"/>
                </a:lnTo>
                <a:lnTo>
                  <a:pt x="3252" y="582"/>
                </a:lnTo>
                <a:lnTo>
                  <a:pt x="3252" y="576"/>
                </a:lnTo>
                <a:lnTo>
                  <a:pt x="3258" y="576"/>
                </a:lnTo>
                <a:lnTo>
                  <a:pt x="3264" y="570"/>
                </a:lnTo>
                <a:lnTo>
                  <a:pt x="3270" y="570"/>
                </a:lnTo>
                <a:lnTo>
                  <a:pt x="3270" y="564"/>
                </a:lnTo>
                <a:lnTo>
                  <a:pt x="3276" y="564"/>
                </a:lnTo>
                <a:lnTo>
                  <a:pt x="3276" y="558"/>
                </a:lnTo>
                <a:lnTo>
                  <a:pt x="3282" y="558"/>
                </a:lnTo>
                <a:lnTo>
                  <a:pt x="3282" y="552"/>
                </a:lnTo>
                <a:lnTo>
                  <a:pt x="3288" y="552"/>
                </a:lnTo>
                <a:lnTo>
                  <a:pt x="3288" y="546"/>
                </a:lnTo>
                <a:lnTo>
                  <a:pt x="3294" y="546"/>
                </a:lnTo>
                <a:lnTo>
                  <a:pt x="3300" y="540"/>
                </a:lnTo>
                <a:lnTo>
                  <a:pt x="3306" y="540"/>
                </a:lnTo>
                <a:lnTo>
                  <a:pt x="3306" y="534"/>
                </a:lnTo>
                <a:lnTo>
                  <a:pt x="3312" y="534"/>
                </a:lnTo>
                <a:lnTo>
                  <a:pt x="3312" y="528"/>
                </a:lnTo>
                <a:lnTo>
                  <a:pt x="3318" y="528"/>
                </a:lnTo>
                <a:lnTo>
                  <a:pt x="3318" y="522"/>
                </a:lnTo>
                <a:lnTo>
                  <a:pt x="3324" y="522"/>
                </a:lnTo>
                <a:lnTo>
                  <a:pt x="3330" y="516"/>
                </a:lnTo>
                <a:lnTo>
                  <a:pt x="3336" y="516"/>
                </a:lnTo>
                <a:lnTo>
                  <a:pt x="3336" y="510"/>
                </a:lnTo>
                <a:lnTo>
                  <a:pt x="3342" y="504"/>
                </a:lnTo>
                <a:lnTo>
                  <a:pt x="3348" y="504"/>
                </a:lnTo>
                <a:lnTo>
                  <a:pt x="3348" y="498"/>
                </a:lnTo>
                <a:lnTo>
                  <a:pt x="3354" y="498"/>
                </a:lnTo>
                <a:lnTo>
                  <a:pt x="3354" y="492"/>
                </a:lnTo>
                <a:lnTo>
                  <a:pt x="3360" y="492"/>
                </a:lnTo>
                <a:lnTo>
                  <a:pt x="3366" y="486"/>
                </a:lnTo>
                <a:lnTo>
                  <a:pt x="3372" y="480"/>
                </a:lnTo>
                <a:lnTo>
                  <a:pt x="3378" y="480"/>
                </a:lnTo>
                <a:lnTo>
                  <a:pt x="3378" y="474"/>
                </a:lnTo>
                <a:lnTo>
                  <a:pt x="3384" y="474"/>
                </a:lnTo>
                <a:lnTo>
                  <a:pt x="3384" y="468"/>
                </a:lnTo>
                <a:lnTo>
                  <a:pt x="3390" y="468"/>
                </a:lnTo>
                <a:lnTo>
                  <a:pt x="3396" y="462"/>
                </a:lnTo>
                <a:lnTo>
                  <a:pt x="3402" y="462"/>
                </a:lnTo>
                <a:lnTo>
                  <a:pt x="3402" y="456"/>
                </a:lnTo>
                <a:lnTo>
                  <a:pt x="3408" y="450"/>
                </a:lnTo>
                <a:lnTo>
                  <a:pt x="3414" y="450"/>
                </a:lnTo>
                <a:lnTo>
                  <a:pt x="3414" y="444"/>
                </a:lnTo>
                <a:lnTo>
                  <a:pt x="3420" y="444"/>
                </a:lnTo>
                <a:lnTo>
                  <a:pt x="3420" y="438"/>
                </a:lnTo>
                <a:lnTo>
                  <a:pt x="3426" y="438"/>
                </a:lnTo>
                <a:lnTo>
                  <a:pt x="3432" y="432"/>
                </a:lnTo>
                <a:lnTo>
                  <a:pt x="3438" y="426"/>
                </a:lnTo>
                <a:lnTo>
                  <a:pt x="3444" y="426"/>
                </a:lnTo>
                <a:lnTo>
                  <a:pt x="3444" y="420"/>
                </a:lnTo>
                <a:lnTo>
                  <a:pt x="3450" y="420"/>
                </a:lnTo>
                <a:lnTo>
                  <a:pt x="3450" y="414"/>
                </a:lnTo>
                <a:lnTo>
                  <a:pt x="3456" y="414"/>
                </a:lnTo>
                <a:lnTo>
                  <a:pt x="3462" y="408"/>
                </a:lnTo>
                <a:lnTo>
                  <a:pt x="3468" y="402"/>
                </a:lnTo>
                <a:lnTo>
                  <a:pt x="3474" y="396"/>
                </a:lnTo>
                <a:lnTo>
                  <a:pt x="3480" y="396"/>
                </a:lnTo>
                <a:lnTo>
                  <a:pt x="3480" y="390"/>
                </a:lnTo>
                <a:lnTo>
                  <a:pt x="3486" y="390"/>
                </a:lnTo>
                <a:lnTo>
                  <a:pt x="3486" y="384"/>
                </a:lnTo>
                <a:lnTo>
                  <a:pt x="3492" y="384"/>
                </a:lnTo>
                <a:lnTo>
                  <a:pt x="3492" y="378"/>
                </a:lnTo>
                <a:lnTo>
                  <a:pt x="3498" y="378"/>
                </a:lnTo>
                <a:lnTo>
                  <a:pt x="3504" y="372"/>
                </a:lnTo>
                <a:lnTo>
                  <a:pt x="3510" y="372"/>
                </a:lnTo>
                <a:lnTo>
                  <a:pt x="3510" y="366"/>
                </a:lnTo>
                <a:lnTo>
                  <a:pt x="3516" y="366"/>
                </a:lnTo>
                <a:lnTo>
                  <a:pt x="3516" y="360"/>
                </a:lnTo>
                <a:lnTo>
                  <a:pt x="3522" y="360"/>
                </a:lnTo>
                <a:lnTo>
                  <a:pt x="3528" y="354"/>
                </a:lnTo>
                <a:lnTo>
                  <a:pt x="3534" y="348"/>
                </a:lnTo>
                <a:lnTo>
                  <a:pt x="3540" y="342"/>
                </a:lnTo>
                <a:lnTo>
                  <a:pt x="3546" y="342"/>
                </a:lnTo>
                <a:lnTo>
                  <a:pt x="3546" y="336"/>
                </a:lnTo>
                <a:lnTo>
                  <a:pt x="3552" y="336"/>
                </a:lnTo>
                <a:lnTo>
                  <a:pt x="3552" y="330"/>
                </a:lnTo>
                <a:lnTo>
                  <a:pt x="3558" y="330"/>
                </a:lnTo>
                <a:lnTo>
                  <a:pt x="3558" y="324"/>
                </a:lnTo>
                <a:lnTo>
                  <a:pt x="3564" y="324"/>
                </a:lnTo>
                <a:lnTo>
                  <a:pt x="3570" y="318"/>
                </a:lnTo>
                <a:lnTo>
                  <a:pt x="3576" y="318"/>
                </a:lnTo>
                <a:lnTo>
                  <a:pt x="3576" y="312"/>
                </a:lnTo>
                <a:lnTo>
                  <a:pt x="3582" y="312"/>
                </a:lnTo>
                <a:lnTo>
                  <a:pt x="3582" y="306"/>
                </a:lnTo>
                <a:lnTo>
                  <a:pt x="3588" y="306"/>
                </a:lnTo>
                <a:lnTo>
                  <a:pt x="3588" y="300"/>
                </a:lnTo>
                <a:lnTo>
                  <a:pt x="3594" y="300"/>
                </a:lnTo>
                <a:lnTo>
                  <a:pt x="3600" y="294"/>
                </a:lnTo>
                <a:lnTo>
                  <a:pt x="3606" y="288"/>
                </a:lnTo>
                <a:lnTo>
                  <a:pt x="3612" y="288"/>
                </a:lnTo>
                <a:lnTo>
                  <a:pt x="3612" y="282"/>
                </a:lnTo>
                <a:lnTo>
                  <a:pt x="3618" y="282"/>
                </a:lnTo>
                <a:lnTo>
                  <a:pt x="3618" y="276"/>
                </a:lnTo>
                <a:lnTo>
                  <a:pt x="3624" y="276"/>
                </a:lnTo>
                <a:lnTo>
                  <a:pt x="3624" y="270"/>
                </a:lnTo>
                <a:lnTo>
                  <a:pt x="3630" y="270"/>
                </a:lnTo>
                <a:lnTo>
                  <a:pt x="3636" y="264"/>
                </a:lnTo>
                <a:lnTo>
                  <a:pt x="3642" y="264"/>
                </a:lnTo>
                <a:lnTo>
                  <a:pt x="3642" y="258"/>
                </a:lnTo>
                <a:lnTo>
                  <a:pt x="3648" y="258"/>
                </a:lnTo>
                <a:lnTo>
                  <a:pt x="3648" y="252"/>
                </a:lnTo>
                <a:lnTo>
                  <a:pt x="3654" y="252"/>
                </a:lnTo>
                <a:lnTo>
                  <a:pt x="3654" y="246"/>
                </a:lnTo>
                <a:lnTo>
                  <a:pt x="3660" y="246"/>
                </a:lnTo>
                <a:lnTo>
                  <a:pt x="3666" y="240"/>
                </a:lnTo>
                <a:lnTo>
                  <a:pt x="3672" y="234"/>
                </a:lnTo>
                <a:lnTo>
                  <a:pt x="3678" y="234"/>
                </a:lnTo>
                <a:lnTo>
                  <a:pt x="3678" y="228"/>
                </a:lnTo>
                <a:lnTo>
                  <a:pt x="3684" y="228"/>
                </a:lnTo>
                <a:lnTo>
                  <a:pt x="3684" y="222"/>
                </a:lnTo>
                <a:lnTo>
                  <a:pt x="3690" y="222"/>
                </a:lnTo>
                <a:lnTo>
                  <a:pt x="3690" y="216"/>
                </a:lnTo>
                <a:lnTo>
                  <a:pt x="3696" y="216"/>
                </a:lnTo>
                <a:lnTo>
                  <a:pt x="3702" y="210"/>
                </a:lnTo>
                <a:lnTo>
                  <a:pt x="3708" y="210"/>
                </a:lnTo>
                <a:lnTo>
                  <a:pt x="3708" y="204"/>
                </a:lnTo>
                <a:lnTo>
                  <a:pt x="3714" y="198"/>
                </a:lnTo>
                <a:lnTo>
                  <a:pt x="3720" y="198"/>
                </a:lnTo>
                <a:lnTo>
                  <a:pt x="3720" y="192"/>
                </a:lnTo>
                <a:lnTo>
                  <a:pt x="3726" y="192"/>
                </a:lnTo>
                <a:lnTo>
                  <a:pt x="3732" y="186"/>
                </a:lnTo>
                <a:lnTo>
                  <a:pt x="3738" y="180"/>
                </a:lnTo>
                <a:lnTo>
                  <a:pt x="3744" y="174"/>
                </a:lnTo>
                <a:lnTo>
                  <a:pt x="3750" y="174"/>
                </a:lnTo>
                <a:lnTo>
                  <a:pt x="3750" y="168"/>
                </a:lnTo>
                <a:lnTo>
                  <a:pt x="3756" y="168"/>
                </a:lnTo>
                <a:lnTo>
                  <a:pt x="3756" y="162"/>
                </a:lnTo>
                <a:lnTo>
                  <a:pt x="3762" y="162"/>
                </a:lnTo>
                <a:lnTo>
                  <a:pt x="3768" y="156"/>
                </a:lnTo>
                <a:lnTo>
                  <a:pt x="3774" y="156"/>
                </a:lnTo>
                <a:lnTo>
                  <a:pt x="3774" y="150"/>
                </a:lnTo>
                <a:lnTo>
                  <a:pt x="3780" y="144"/>
                </a:lnTo>
                <a:lnTo>
                  <a:pt x="3786" y="144"/>
                </a:lnTo>
                <a:lnTo>
                  <a:pt x="3786" y="138"/>
                </a:lnTo>
                <a:lnTo>
                  <a:pt x="3792" y="138"/>
                </a:lnTo>
                <a:lnTo>
                  <a:pt x="3798" y="132"/>
                </a:lnTo>
                <a:lnTo>
                  <a:pt x="3804" y="126"/>
                </a:lnTo>
                <a:lnTo>
                  <a:pt x="3810" y="120"/>
                </a:lnTo>
                <a:lnTo>
                  <a:pt x="3816" y="120"/>
                </a:lnTo>
                <a:lnTo>
                  <a:pt x="3816" y="114"/>
                </a:lnTo>
                <a:lnTo>
                  <a:pt x="3822" y="114"/>
                </a:lnTo>
                <a:lnTo>
                  <a:pt x="3822" y="108"/>
                </a:lnTo>
                <a:lnTo>
                  <a:pt x="3828" y="108"/>
                </a:lnTo>
                <a:lnTo>
                  <a:pt x="3834" y="102"/>
                </a:lnTo>
                <a:lnTo>
                  <a:pt x="3840" y="96"/>
                </a:lnTo>
                <a:lnTo>
                  <a:pt x="3846" y="90"/>
                </a:lnTo>
                <a:lnTo>
                  <a:pt x="3852" y="90"/>
                </a:lnTo>
                <a:lnTo>
                  <a:pt x="3852" y="84"/>
                </a:lnTo>
                <a:lnTo>
                  <a:pt x="3858" y="84"/>
                </a:lnTo>
                <a:lnTo>
                  <a:pt x="3864" y="78"/>
                </a:lnTo>
                <a:lnTo>
                  <a:pt x="3864" y="72"/>
                </a:lnTo>
                <a:lnTo>
                  <a:pt x="3870" y="72"/>
                </a:lnTo>
                <a:lnTo>
                  <a:pt x="3876" y="66"/>
                </a:lnTo>
                <a:lnTo>
                  <a:pt x="3882" y="66"/>
                </a:lnTo>
                <a:lnTo>
                  <a:pt x="3882" y="60"/>
                </a:lnTo>
                <a:lnTo>
                  <a:pt x="3888" y="60"/>
                </a:lnTo>
                <a:lnTo>
                  <a:pt x="3888" y="54"/>
                </a:lnTo>
                <a:lnTo>
                  <a:pt x="3894" y="54"/>
                </a:lnTo>
                <a:lnTo>
                  <a:pt x="3900" y="48"/>
                </a:lnTo>
                <a:lnTo>
                  <a:pt x="3906" y="42"/>
                </a:lnTo>
                <a:lnTo>
                  <a:pt x="3912" y="36"/>
                </a:lnTo>
                <a:lnTo>
                  <a:pt x="3918" y="36"/>
                </a:lnTo>
                <a:lnTo>
                  <a:pt x="3918" y="30"/>
                </a:lnTo>
                <a:lnTo>
                  <a:pt x="3924" y="30"/>
                </a:lnTo>
                <a:lnTo>
                  <a:pt x="3930" y="24"/>
                </a:lnTo>
                <a:lnTo>
                  <a:pt x="3930" y="18"/>
                </a:lnTo>
                <a:lnTo>
                  <a:pt x="3936" y="18"/>
                </a:lnTo>
                <a:lnTo>
                  <a:pt x="3942" y="12"/>
                </a:lnTo>
                <a:lnTo>
                  <a:pt x="3948" y="12"/>
                </a:lnTo>
                <a:lnTo>
                  <a:pt x="3948" y="6"/>
                </a:lnTo>
                <a:lnTo>
                  <a:pt x="3954" y="6"/>
                </a:lnTo>
                <a:lnTo>
                  <a:pt x="3954" y="0"/>
                </a:lnTo>
                <a:lnTo>
                  <a:pt x="3960" y="0"/>
                </a:lnTo>
                <a:lnTo>
                  <a:pt x="3966" y="0"/>
                </a:lnTo>
                <a:lnTo>
                  <a:pt x="3966" y="6"/>
                </a:lnTo>
                <a:lnTo>
                  <a:pt x="3972" y="6"/>
                </a:lnTo>
                <a:lnTo>
                  <a:pt x="3972" y="12"/>
                </a:lnTo>
                <a:lnTo>
                  <a:pt x="3978" y="12"/>
                </a:lnTo>
                <a:lnTo>
                  <a:pt x="3984" y="18"/>
                </a:lnTo>
                <a:lnTo>
                  <a:pt x="3990" y="18"/>
                </a:lnTo>
                <a:lnTo>
                  <a:pt x="3990" y="24"/>
                </a:lnTo>
                <a:lnTo>
                  <a:pt x="3996" y="24"/>
                </a:lnTo>
                <a:lnTo>
                  <a:pt x="3996" y="30"/>
                </a:lnTo>
                <a:lnTo>
                  <a:pt x="4002" y="30"/>
                </a:lnTo>
                <a:lnTo>
                  <a:pt x="4002" y="36"/>
                </a:lnTo>
                <a:lnTo>
                  <a:pt x="4008" y="36"/>
                </a:lnTo>
                <a:lnTo>
                  <a:pt x="4014" y="42"/>
                </a:lnTo>
                <a:lnTo>
                  <a:pt x="4020" y="48"/>
                </a:lnTo>
                <a:lnTo>
                  <a:pt x="4026" y="54"/>
                </a:lnTo>
                <a:lnTo>
                  <a:pt x="4032" y="54"/>
                </a:lnTo>
                <a:lnTo>
                  <a:pt x="4032" y="60"/>
                </a:lnTo>
                <a:lnTo>
                  <a:pt x="4038" y="60"/>
                </a:lnTo>
                <a:lnTo>
                  <a:pt x="4038" y="66"/>
                </a:lnTo>
                <a:lnTo>
                  <a:pt x="4044" y="66"/>
                </a:lnTo>
                <a:lnTo>
                  <a:pt x="4050" y="72"/>
                </a:lnTo>
                <a:lnTo>
                  <a:pt x="4056" y="72"/>
                </a:lnTo>
                <a:lnTo>
                  <a:pt x="4056" y="78"/>
                </a:lnTo>
                <a:lnTo>
                  <a:pt x="4062" y="78"/>
                </a:lnTo>
                <a:lnTo>
                  <a:pt x="4062" y="84"/>
                </a:lnTo>
                <a:lnTo>
                  <a:pt x="4068" y="84"/>
                </a:lnTo>
                <a:lnTo>
                  <a:pt x="4068" y="90"/>
                </a:lnTo>
                <a:lnTo>
                  <a:pt x="4074" y="90"/>
                </a:lnTo>
                <a:lnTo>
                  <a:pt x="4080" y="96"/>
                </a:lnTo>
                <a:lnTo>
                  <a:pt x="4086" y="102"/>
                </a:lnTo>
                <a:lnTo>
                  <a:pt x="4092" y="108"/>
                </a:lnTo>
                <a:lnTo>
                  <a:pt x="4098" y="108"/>
                </a:lnTo>
                <a:lnTo>
                  <a:pt x="4098" y="114"/>
                </a:lnTo>
                <a:lnTo>
                  <a:pt x="4104" y="114"/>
                </a:lnTo>
                <a:lnTo>
                  <a:pt x="4104" y="120"/>
                </a:lnTo>
                <a:lnTo>
                  <a:pt x="4110" y="120"/>
                </a:lnTo>
                <a:lnTo>
                  <a:pt x="4116" y="126"/>
                </a:lnTo>
                <a:lnTo>
                  <a:pt x="4122" y="132"/>
                </a:lnTo>
                <a:lnTo>
                  <a:pt x="4128" y="132"/>
                </a:lnTo>
                <a:lnTo>
                  <a:pt x="4128" y="138"/>
                </a:lnTo>
                <a:lnTo>
                  <a:pt x="4134" y="138"/>
                </a:lnTo>
                <a:lnTo>
                  <a:pt x="4134" y="144"/>
                </a:lnTo>
                <a:lnTo>
                  <a:pt x="4140" y="144"/>
                </a:lnTo>
                <a:lnTo>
                  <a:pt x="4146" y="150"/>
                </a:lnTo>
                <a:lnTo>
                  <a:pt x="4146" y="156"/>
                </a:lnTo>
                <a:lnTo>
                  <a:pt x="4152" y="156"/>
                </a:lnTo>
                <a:lnTo>
                  <a:pt x="4158" y="162"/>
                </a:lnTo>
                <a:lnTo>
                  <a:pt x="4164" y="162"/>
                </a:lnTo>
                <a:lnTo>
                  <a:pt x="4164" y="168"/>
                </a:lnTo>
                <a:lnTo>
                  <a:pt x="4170" y="168"/>
                </a:lnTo>
                <a:lnTo>
                  <a:pt x="4170" y="174"/>
                </a:lnTo>
                <a:lnTo>
                  <a:pt x="4176" y="174"/>
                </a:lnTo>
                <a:lnTo>
                  <a:pt x="4182" y="180"/>
                </a:lnTo>
                <a:lnTo>
                  <a:pt x="4188" y="186"/>
                </a:lnTo>
                <a:lnTo>
                  <a:pt x="4194" y="186"/>
                </a:lnTo>
                <a:lnTo>
                  <a:pt x="4194" y="192"/>
                </a:lnTo>
                <a:lnTo>
                  <a:pt x="4200" y="192"/>
                </a:lnTo>
                <a:lnTo>
                  <a:pt x="4200" y="198"/>
                </a:lnTo>
                <a:lnTo>
                  <a:pt x="4206" y="198"/>
                </a:lnTo>
                <a:lnTo>
                  <a:pt x="4212" y="204"/>
                </a:lnTo>
                <a:lnTo>
                  <a:pt x="4212" y="210"/>
                </a:lnTo>
                <a:lnTo>
                  <a:pt x="4218" y="210"/>
                </a:lnTo>
                <a:lnTo>
                  <a:pt x="4224" y="216"/>
                </a:lnTo>
                <a:lnTo>
                  <a:pt x="4230" y="216"/>
                </a:lnTo>
                <a:lnTo>
                  <a:pt x="4230" y="222"/>
                </a:lnTo>
                <a:lnTo>
                  <a:pt x="4236" y="222"/>
                </a:lnTo>
                <a:lnTo>
                  <a:pt x="4236" y="228"/>
                </a:lnTo>
                <a:lnTo>
                  <a:pt x="4242" y="228"/>
                </a:lnTo>
                <a:lnTo>
                  <a:pt x="4242" y="234"/>
                </a:lnTo>
                <a:lnTo>
                  <a:pt x="4248" y="234"/>
                </a:lnTo>
                <a:lnTo>
                  <a:pt x="4254" y="240"/>
                </a:lnTo>
                <a:lnTo>
                  <a:pt x="4260" y="240"/>
                </a:lnTo>
                <a:lnTo>
                  <a:pt x="4260" y="246"/>
                </a:lnTo>
                <a:lnTo>
                  <a:pt x="4266" y="246"/>
                </a:lnTo>
                <a:lnTo>
                  <a:pt x="4266" y="252"/>
                </a:lnTo>
                <a:lnTo>
                  <a:pt x="4272" y="252"/>
                </a:lnTo>
                <a:lnTo>
                  <a:pt x="4272" y="258"/>
                </a:lnTo>
                <a:lnTo>
                  <a:pt x="4278" y="258"/>
                </a:lnTo>
                <a:lnTo>
                  <a:pt x="4278" y="264"/>
                </a:lnTo>
                <a:lnTo>
                  <a:pt x="4284" y="264"/>
                </a:lnTo>
                <a:lnTo>
                  <a:pt x="4290" y="270"/>
                </a:lnTo>
                <a:lnTo>
                  <a:pt x="4296" y="270"/>
                </a:lnTo>
                <a:lnTo>
                  <a:pt x="4296" y="276"/>
                </a:lnTo>
                <a:lnTo>
                  <a:pt x="4302" y="276"/>
                </a:lnTo>
                <a:lnTo>
                  <a:pt x="4302" y="282"/>
                </a:lnTo>
                <a:lnTo>
                  <a:pt x="4308" y="282"/>
                </a:lnTo>
                <a:lnTo>
                  <a:pt x="4308" y="288"/>
                </a:lnTo>
                <a:lnTo>
                  <a:pt x="4314" y="288"/>
                </a:lnTo>
                <a:lnTo>
                  <a:pt x="4320" y="294"/>
                </a:lnTo>
                <a:lnTo>
                  <a:pt x="4326" y="294"/>
                </a:lnTo>
                <a:lnTo>
                  <a:pt x="4326" y="300"/>
                </a:lnTo>
                <a:lnTo>
                  <a:pt x="4332" y="300"/>
                </a:lnTo>
                <a:lnTo>
                  <a:pt x="4332" y="306"/>
                </a:lnTo>
                <a:lnTo>
                  <a:pt x="4338" y="306"/>
                </a:lnTo>
                <a:lnTo>
                  <a:pt x="4338" y="312"/>
                </a:lnTo>
                <a:lnTo>
                  <a:pt x="4344" y="312"/>
                </a:lnTo>
                <a:lnTo>
                  <a:pt x="4344" y="318"/>
                </a:lnTo>
                <a:lnTo>
                  <a:pt x="4350" y="318"/>
                </a:lnTo>
                <a:lnTo>
                  <a:pt x="4356" y="324"/>
                </a:lnTo>
                <a:lnTo>
                  <a:pt x="4362" y="324"/>
                </a:lnTo>
                <a:lnTo>
                  <a:pt x="4362" y="330"/>
                </a:lnTo>
                <a:lnTo>
                  <a:pt x="4368" y="330"/>
                </a:lnTo>
                <a:lnTo>
                  <a:pt x="4368" y="336"/>
                </a:lnTo>
                <a:lnTo>
                  <a:pt x="4374" y="336"/>
                </a:lnTo>
                <a:lnTo>
                  <a:pt x="4374" y="342"/>
                </a:lnTo>
                <a:lnTo>
                  <a:pt x="4380" y="342"/>
                </a:lnTo>
                <a:lnTo>
                  <a:pt x="4386" y="348"/>
                </a:lnTo>
                <a:lnTo>
                  <a:pt x="4392" y="348"/>
                </a:lnTo>
                <a:lnTo>
                  <a:pt x="4392" y="354"/>
                </a:lnTo>
                <a:lnTo>
                  <a:pt x="4398" y="360"/>
                </a:lnTo>
                <a:lnTo>
                  <a:pt x="4404" y="360"/>
                </a:lnTo>
                <a:lnTo>
                  <a:pt x="4404" y="366"/>
                </a:lnTo>
                <a:lnTo>
                  <a:pt x="4410" y="366"/>
                </a:lnTo>
                <a:lnTo>
                  <a:pt x="4410" y="372"/>
                </a:lnTo>
                <a:lnTo>
                  <a:pt x="4416" y="372"/>
                </a:lnTo>
                <a:lnTo>
                  <a:pt x="4422" y="378"/>
                </a:lnTo>
                <a:lnTo>
                  <a:pt x="4428" y="378"/>
                </a:lnTo>
                <a:lnTo>
                  <a:pt x="4428" y="384"/>
                </a:lnTo>
                <a:lnTo>
                  <a:pt x="4434" y="384"/>
                </a:lnTo>
                <a:lnTo>
                  <a:pt x="4434" y="390"/>
                </a:lnTo>
                <a:lnTo>
                  <a:pt x="4440" y="390"/>
                </a:lnTo>
                <a:lnTo>
                  <a:pt x="4440" y="396"/>
                </a:lnTo>
                <a:lnTo>
                  <a:pt x="4446" y="396"/>
                </a:lnTo>
                <a:lnTo>
                  <a:pt x="4452" y="402"/>
                </a:lnTo>
                <a:lnTo>
                  <a:pt x="4458" y="402"/>
                </a:lnTo>
                <a:lnTo>
                  <a:pt x="4458" y="408"/>
                </a:lnTo>
                <a:lnTo>
                  <a:pt x="4464" y="414"/>
                </a:lnTo>
                <a:lnTo>
                  <a:pt x="4470" y="414"/>
                </a:lnTo>
                <a:lnTo>
                  <a:pt x="4470" y="420"/>
                </a:lnTo>
                <a:lnTo>
                  <a:pt x="4476" y="420"/>
                </a:lnTo>
                <a:lnTo>
                  <a:pt x="4476" y="426"/>
                </a:lnTo>
                <a:lnTo>
                  <a:pt x="4482" y="426"/>
                </a:lnTo>
                <a:lnTo>
                  <a:pt x="4488" y="432"/>
                </a:lnTo>
                <a:lnTo>
                  <a:pt x="4494" y="438"/>
                </a:lnTo>
                <a:lnTo>
                  <a:pt x="4500" y="438"/>
                </a:lnTo>
                <a:lnTo>
                  <a:pt x="4500" y="444"/>
                </a:lnTo>
                <a:lnTo>
                  <a:pt x="4506" y="444"/>
                </a:lnTo>
                <a:lnTo>
                  <a:pt x="4506" y="450"/>
                </a:lnTo>
                <a:lnTo>
                  <a:pt x="4512" y="450"/>
                </a:lnTo>
                <a:lnTo>
                  <a:pt x="4518" y="456"/>
                </a:lnTo>
                <a:lnTo>
                  <a:pt x="4524" y="462"/>
                </a:lnTo>
                <a:lnTo>
                  <a:pt x="4530" y="468"/>
                </a:lnTo>
                <a:lnTo>
                  <a:pt x="4536" y="468"/>
                </a:lnTo>
                <a:lnTo>
                  <a:pt x="4536" y="474"/>
                </a:lnTo>
                <a:lnTo>
                  <a:pt x="4542" y="474"/>
                </a:lnTo>
                <a:lnTo>
                  <a:pt x="4542" y="480"/>
                </a:lnTo>
                <a:lnTo>
                  <a:pt x="4548" y="480"/>
                </a:lnTo>
                <a:lnTo>
                  <a:pt x="4554" y="486"/>
                </a:lnTo>
                <a:lnTo>
                  <a:pt x="4560" y="492"/>
                </a:lnTo>
                <a:lnTo>
                  <a:pt x="4566" y="492"/>
                </a:lnTo>
                <a:lnTo>
                  <a:pt x="4566" y="498"/>
                </a:lnTo>
                <a:lnTo>
                  <a:pt x="4572" y="498"/>
                </a:lnTo>
                <a:lnTo>
                  <a:pt x="4572" y="504"/>
                </a:lnTo>
                <a:lnTo>
                  <a:pt x="4578" y="504"/>
                </a:lnTo>
                <a:lnTo>
                  <a:pt x="4584" y="510"/>
                </a:lnTo>
                <a:lnTo>
                  <a:pt x="4590" y="516"/>
                </a:lnTo>
                <a:lnTo>
                  <a:pt x="4596" y="522"/>
                </a:lnTo>
                <a:lnTo>
                  <a:pt x="4602" y="522"/>
                </a:lnTo>
                <a:lnTo>
                  <a:pt x="4602" y="528"/>
                </a:lnTo>
                <a:lnTo>
                  <a:pt x="4608" y="528"/>
                </a:lnTo>
                <a:lnTo>
                  <a:pt x="4608" y="534"/>
                </a:lnTo>
                <a:lnTo>
                  <a:pt x="4614" y="534"/>
                </a:lnTo>
                <a:lnTo>
                  <a:pt x="4614" y="540"/>
                </a:lnTo>
                <a:lnTo>
                  <a:pt x="4620" y="540"/>
                </a:lnTo>
                <a:lnTo>
                  <a:pt x="4626" y="546"/>
                </a:lnTo>
                <a:lnTo>
                  <a:pt x="4632" y="546"/>
                </a:lnTo>
                <a:lnTo>
                  <a:pt x="4632" y="552"/>
                </a:lnTo>
                <a:lnTo>
                  <a:pt x="4638" y="552"/>
                </a:lnTo>
                <a:lnTo>
                  <a:pt x="4638" y="558"/>
                </a:lnTo>
                <a:lnTo>
                  <a:pt x="4644" y="558"/>
                </a:lnTo>
                <a:lnTo>
                  <a:pt x="4644" y="564"/>
                </a:lnTo>
                <a:lnTo>
                  <a:pt x="4650" y="564"/>
                </a:lnTo>
                <a:lnTo>
                  <a:pt x="4656" y="570"/>
                </a:lnTo>
                <a:lnTo>
                  <a:pt x="4662" y="576"/>
                </a:lnTo>
                <a:lnTo>
                  <a:pt x="4668" y="576"/>
                </a:lnTo>
                <a:lnTo>
                  <a:pt x="4668" y="582"/>
                </a:lnTo>
                <a:lnTo>
                  <a:pt x="4674" y="582"/>
                </a:lnTo>
                <a:lnTo>
                  <a:pt x="4674" y="588"/>
                </a:lnTo>
                <a:lnTo>
                  <a:pt x="4680" y="588"/>
                </a:lnTo>
                <a:lnTo>
                  <a:pt x="4680" y="594"/>
                </a:lnTo>
                <a:lnTo>
                  <a:pt x="4686" y="594"/>
                </a:lnTo>
                <a:lnTo>
                  <a:pt x="4692" y="600"/>
                </a:lnTo>
                <a:lnTo>
                  <a:pt x="4698" y="600"/>
                </a:lnTo>
                <a:lnTo>
                  <a:pt x="4698" y="606"/>
                </a:lnTo>
                <a:lnTo>
                  <a:pt x="4704" y="606"/>
                </a:lnTo>
                <a:lnTo>
                  <a:pt x="4704" y="612"/>
                </a:lnTo>
                <a:lnTo>
                  <a:pt x="4710" y="612"/>
                </a:lnTo>
                <a:lnTo>
                  <a:pt x="4710" y="618"/>
                </a:lnTo>
                <a:lnTo>
                  <a:pt x="4716" y="618"/>
                </a:lnTo>
                <a:lnTo>
                  <a:pt x="4722" y="624"/>
                </a:lnTo>
                <a:lnTo>
                  <a:pt x="4728" y="630"/>
                </a:lnTo>
                <a:lnTo>
                  <a:pt x="4734" y="630"/>
                </a:lnTo>
                <a:lnTo>
                  <a:pt x="4734" y="636"/>
                </a:lnTo>
                <a:lnTo>
                  <a:pt x="4740" y="636"/>
                </a:lnTo>
                <a:lnTo>
                  <a:pt x="4740" y="642"/>
                </a:lnTo>
                <a:lnTo>
                  <a:pt x="4746" y="642"/>
                </a:lnTo>
                <a:lnTo>
                  <a:pt x="4746" y="648"/>
                </a:lnTo>
                <a:lnTo>
                  <a:pt x="4752" y="648"/>
                </a:lnTo>
                <a:lnTo>
                  <a:pt x="4758" y="654"/>
                </a:lnTo>
                <a:lnTo>
                  <a:pt x="4764" y="654"/>
                </a:lnTo>
                <a:lnTo>
                  <a:pt x="4764" y="660"/>
                </a:lnTo>
                <a:lnTo>
                  <a:pt x="4770" y="666"/>
                </a:lnTo>
                <a:lnTo>
                  <a:pt x="4776" y="666"/>
                </a:lnTo>
                <a:lnTo>
                  <a:pt x="4776" y="672"/>
                </a:lnTo>
                <a:lnTo>
                  <a:pt x="4782" y="672"/>
                </a:lnTo>
                <a:lnTo>
                  <a:pt x="4788" y="678"/>
                </a:lnTo>
                <a:lnTo>
                  <a:pt x="4794" y="684"/>
                </a:lnTo>
                <a:lnTo>
                  <a:pt x="4800" y="684"/>
                </a:lnTo>
                <a:lnTo>
                  <a:pt x="4800" y="690"/>
                </a:lnTo>
                <a:lnTo>
                  <a:pt x="4806" y="690"/>
                </a:lnTo>
                <a:lnTo>
                  <a:pt x="4806" y="696"/>
                </a:lnTo>
                <a:lnTo>
                  <a:pt x="4812" y="696"/>
                </a:lnTo>
                <a:lnTo>
                  <a:pt x="4812" y="702"/>
                </a:lnTo>
                <a:lnTo>
                  <a:pt x="4818" y="702"/>
                </a:lnTo>
                <a:lnTo>
                  <a:pt x="4824" y="708"/>
                </a:lnTo>
                <a:lnTo>
                  <a:pt x="4830" y="708"/>
                </a:lnTo>
                <a:lnTo>
                  <a:pt x="4830" y="714"/>
                </a:lnTo>
                <a:lnTo>
                  <a:pt x="4836" y="720"/>
                </a:lnTo>
                <a:lnTo>
                  <a:pt x="4842" y="720"/>
                </a:lnTo>
                <a:lnTo>
                  <a:pt x="4842" y="726"/>
                </a:lnTo>
                <a:lnTo>
                  <a:pt x="4848" y="726"/>
                </a:lnTo>
                <a:lnTo>
                  <a:pt x="4854" y="732"/>
                </a:lnTo>
                <a:lnTo>
                  <a:pt x="4860" y="738"/>
                </a:lnTo>
                <a:lnTo>
                  <a:pt x="4866" y="744"/>
                </a:lnTo>
                <a:lnTo>
                  <a:pt x="4872" y="744"/>
                </a:lnTo>
                <a:lnTo>
                  <a:pt x="4872" y="750"/>
                </a:lnTo>
                <a:lnTo>
                  <a:pt x="4878" y="750"/>
                </a:lnTo>
                <a:lnTo>
                  <a:pt x="4878" y="756"/>
                </a:lnTo>
                <a:lnTo>
                  <a:pt x="4884" y="756"/>
                </a:lnTo>
                <a:lnTo>
                  <a:pt x="4890" y="762"/>
                </a:lnTo>
                <a:lnTo>
                  <a:pt x="4896" y="768"/>
                </a:lnTo>
                <a:lnTo>
                  <a:pt x="4902" y="774"/>
                </a:lnTo>
                <a:lnTo>
                  <a:pt x="4908" y="774"/>
                </a:lnTo>
                <a:lnTo>
                  <a:pt x="4908" y="780"/>
                </a:lnTo>
                <a:lnTo>
                  <a:pt x="4914" y="780"/>
                </a:lnTo>
                <a:lnTo>
                  <a:pt x="4920" y="786"/>
                </a:lnTo>
                <a:lnTo>
                  <a:pt x="4926" y="792"/>
                </a:lnTo>
                <a:lnTo>
                  <a:pt x="4932" y="798"/>
                </a:lnTo>
                <a:lnTo>
                  <a:pt x="4938" y="798"/>
                </a:lnTo>
                <a:lnTo>
                  <a:pt x="4938" y="804"/>
                </a:lnTo>
                <a:lnTo>
                  <a:pt x="4944" y="804"/>
                </a:lnTo>
                <a:lnTo>
                  <a:pt x="4944" y="810"/>
                </a:lnTo>
                <a:lnTo>
                  <a:pt x="4950" y="810"/>
                </a:lnTo>
                <a:lnTo>
                  <a:pt x="4956" y="816"/>
                </a:lnTo>
                <a:lnTo>
                  <a:pt x="4962" y="822"/>
                </a:lnTo>
                <a:lnTo>
                  <a:pt x="4968" y="828"/>
                </a:lnTo>
                <a:lnTo>
                  <a:pt x="4974" y="828"/>
                </a:lnTo>
                <a:lnTo>
                  <a:pt x="4974" y="834"/>
                </a:lnTo>
                <a:lnTo>
                  <a:pt x="4980" y="834"/>
                </a:lnTo>
                <a:lnTo>
                  <a:pt x="4986" y="840"/>
                </a:lnTo>
                <a:lnTo>
                  <a:pt x="4986" y="846"/>
                </a:lnTo>
                <a:lnTo>
                  <a:pt x="4992" y="846"/>
                </a:lnTo>
                <a:lnTo>
                  <a:pt x="4998" y="852"/>
                </a:lnTo>
                <a:lnTo>
                  <a:pt x="5004" y="852"/>
                </a:lnTo>
                <a:lnTo>
                  <a:pt x="5004" y="858"/>
                </a:lnTo>
                <a:lnTo>
                  <a:pt x="5010" y="858"/>
                </a:lnTo>
                <a:lnTo>
                  <a:pt x="5010" y="864"/>
                </a:lnTo>
                <a:lnTo>
                  <a:pt x="5016" y="864"/>
                </a:lnTo>
                <a:lnTo>
                  <a:pt x="5016" y="870"/>
                </a:lnTo>
                <a:lnTo>
                  <a:pt x="5022" y="870"/>
                </a:lnTo>
                <a:lnTo>
                  <a:pt x="5028" y="876"/>
                </a:lnTo>
                <a:lnTo>
                  <a:pt x="5034" y="882"/>
                </a:lnTo>
                <a:lnTo>
                  <a:pt x="5040" y="882"/>
                </a:lnTo>
                <a:lnTo>
                  <a:pt x="5040" y="888"/>
                </a:lnTo>
                <a:lnTo>
                  <a:pt x="5046" y="888"/>
                </a:lnTo>
                <a:lnTo>
                  <a:pt x="5052" y="894"/>
                </a:lnTo>
                <a:lnTo>
                  <a:pt x="5052" y="900"/>
                </a:lnTo>
                <a:lnTo>
                  <a:pt x="5058" y="900"/>
                </a:lnTo>
                <a:lnTo>
                  <a:pt x="5064" y="906"/>
                </a:lnTo>
                <a:lnTo>
                  <a:pt x="5070" y="906"/>
                </a:lnTo>
                <a:lnTo>
                  <a:pt x="5070" y="912"/>
                </a:lnTo>
                <a:lnTo>
                  <a:pt x="5076" y="912"/>
                </a:lnTo>
                <a:lnTo>
                  <a:pt x="5076" y="918"/>
                </a:lnTo>
                <a:lnTo>
                  <a:pt x="5082" y="918"/>
                </a:lnTo>
                <a:lnTo>
                  <a:pt x="5082" y="924"/>
                </a:lnTo>
                <a:lnTo>
                  <a:pt x="5088" y="924"/>
                </a:lnTo>
                <a:lnTo>
                  <a:pt x="5094" y="930"/>
                </a:lnTo>
                <a:lnTo>
                  <a:pt x="5100" y="936"/>
                </a:lnTo>
                <a:lnTo>
                  <a:pt x="5106" y="936"/>
                </a:lnTo>
                <a:lnTo>
                  <a:pt x="5106" y="942"/>
                </a:lnTo>
                <a:lnTo>
                  <a:pt x="5112" y="942"/>
                </a:lnTo>
                <a:lnTo>
                  <a:pt x="5112" y="948"/>
                </a:lnTo>
                <a:lnTo>
                  <a:pt x="5118" y="948"/>
                </a:lnTo>
                <a:lnTo>
                  <a:pt x="5118" y="954"/>
                </a:lnTo>
                <a:lnTo>
                  <a:pt x="5124" y="954"/>
                </a:lnTo>
                <a:lnTo>
                  <a:pt x="5130" y="960"/>
                </a:lnTo>
                <a:lnTo>
                  <a:pt x="5136" y="960"/>
                </a:lnTo>
                <a:lnTo>
                  <a:pt x="5136" y="966"/>
                </a:lnTo>
                <a:lnTo>
                  <a:pt x="5142" y="972"/>
                </a:lnTo>
                <a:lnTo>
                  <a:pt x="5148" y="972"/>
                </a:lnTo>
                <a:lnTo>
                  <a:pt x="5148" y="978"/>
                </a:lnTo>
                <a:lnTo>
                  <a:pt x="5154" y="978"/>
                </a:lnTo>
                <a:lnTo>
                  <a:pt x="5160" y="984"/>
                </a:lnTo>
                <a:lnTo>
                  <a:pt x="5166" y="990"/>
                </a:lnTo>
                <a:lnTo>
                  <a:pt x="5172" y="990"/>
                </a:lnTo>
                <a:lnTo>
                  <a:pt x="5172" y="996"/>
                </a:lnTo>
                <a:lnTo>
                  <a:pt x="5178" y="996"/>
                </a:lnTo>
                <a:lnTo>
                  <a:pt x="5178" y="1002"/>
                </a:lnTo>
                <a:lnTo>
                  <a:pt x="5184" y="1002"/>
                </a:lnTo>
                <a:lnTo>
                  <a:pt x="5184" y="1008"/>
                </a:lnTo>
                <a:lnTo>
                  <a:pt x="5190" y="1008"/>
                </a:lnTo>
                <a:lnTo>
                  <a:pt x="5196" y="1014"/>
                </a:lnTo>
                <a:lnTo>
                  <a:pt x="5202" y="1014"/>
                </a:lnTo>
                <a:lnTo>
                  <a:pt x="5202" y="1020"/>
                </a:lnTo>
                <a:lnTo>
                  <a:pt x="5208" y="1026"/>
                </a:lnTo>
                <a:lnTo>
                  <a:pt x="5214" y="1026"/>
                </a:lnTo>
                <a:lnTo>
                  <a:pt x="5214" y="1032"/>
                </a:lnTo>
                <a:lnTo>
                  <a:pt x="5220" y="1032"/>
                </a:lnTo>
                <a:lnTo>
                  <a:pt x="5226" y="1038"/>
                </a:lnTo>
                <a:lnTo>
                  <a:pt x="5232" y="1044"/>
                </a:lnTo>
                <a:lnTo>
                  <a:pt x="5238" y="1050"/>
                </a:lnTo>
                <a:lnTo>
                  <a:pt x="5244" y="1050"/>
                </a:lnTo>
                <a:lnTo>
                  <a:pt x="5244" y="1056"/>
                </a:lnTo>
                <a:lnTo>
                  <a:pt x="5250" y="1056"/>
                </a:lnTo>
                <a:lnTo>
                  <a:pt x="5250" y="1062"/>
                </a:lnTo>
                <a:lnTo>
                  <a:pt x="5256" y="1062"/>
                </a:lnTo>
                <a:lnTo>
                  <a:pt x="5262" y="1068"/>
                </a:lnTo>
                <a:lnTo>
                  <a:pt x="5268" y="1074"/>
                </a:lnTo>
                <a:lnTo>
                  <a:pt x="5274" y="1080"/>
                </a:lnTo>
                <a:lnTo>
                  <a:pt x="5280" y="1080"/>
                </a:ln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4" name="Line 12">
            <a:extLst>
              <a:ext uri="{FF2B5EF4-FFF2-40B4-BE49-F238E27FC236}">
                <a16:creationId xmlns:a16="http://schemas.microsoft.com/office/drawing/2014/main" id="{9458A5E8-B0EE-F64B-82FB-765AEB0C084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150938" y="2528888"/>
            <a:ext cx="1117600" cy="118745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5" name="Line 13">
            <a:extLst>
              <a:ext uri="{FF2B5EF4-FFF2-40B4-BE49-F238E27FC236}">
                <a16:creationId xmlns:a16="http://schemas.microsoft.com/office/drawing/2014/main" id="{8369202E-CF69-4C41-B6C2-FEC4F2B60BE7}"/>
              </a:ext>
            </a:extLst>
          </p:cNvPr>
          <p:cNvSpPr>
            <a:spLocks noChangeShapeType="1"/>
          </p:cNvSpPr>
          <p:nvPr/>
        </p:nvSpPr>
        <p:spPr bwMode="auto">
          <a:xfrm>
            <a:off x="1187450" y="2420938"/>
            <a:ext cx="1044575" cy="1152525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6" name="Text Box 14">
            <a:extLst>
              <a:ext uri="{FF2B5EF4-FFF2-40B4-BE49-F238E27FC236}">
                <a16:creationId xmlns:a16="http://schemas.microsoft.com/office/drawing/2014/main" id="{322EA3AA-9796-7649-9D0B-8423654314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6125" y="5084763"/>
            <a:ext cx="13017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Blip>
                <a:blip r:embed="rId6"/>
              </a:buBlip>
              <a:defRPr sz="2400" b="1">
                <a:solidFill>
                  <a:srgbClr val="00007D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ü"/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_tradnl" sz="1800" i="1">
                <a:solidFill>
                  <a:schemeClr val="tx1"/>
                </a:solidFill>
              </a:rPr>
              <a:t>x(t+T)=x(t)</a:t>
            </a:r>
          </a:p>
        </p:txBody>
      </p:sp>
      <p:sp>
        <p:nvSpPr>
          <p:cNvPr id="9227" name="Text Box 15">
            <a:extLst>
              <a:ext uri="{FF2B5EF4-FFF2-40B4-BE49-F238E27FC236}">
                <a16:creationId xmlns:a16="http://schemas.microsoft.com/office/drawing/2014/main" id="{D7B25965-BE52-764C-82FC-B419999C36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6213" y="2168525"/>
            <a:ext cx="539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Blip>
                <a:blip r:embed="rId6"/>
              </a:buBlip>
              <a:defRPr sz="2400" b="1">
                <a:solidFill>
                  <a:srgbClr val="00007D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ü"/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_tradnl" sz="1800" i="1">
                <a:solidFill>
                  <a:schemeClr val="tx1"/>
                </a:solidFill>
              </a:rPr>
              <a:t>x(t)</a:t>
            </a:r>
          </a:p>
        </p:txBody>
      </p:sp>
      <p:sp>
        <p:nvSpPr>
          <p:cNvPr id="9228" name="Line 16">
            <a:extLst>
              <a:ext uri="{FF2B5EF4-FFF2-40B4-BE49-F238E27FC236}">
                <a16:creationId xmlns:a16="http://schemas.microsoft.com/office/drawing/2014/main" id="{0739231B-19D1-AB40-8BB3-BB20D55B0A7C}"/>
              </a:ext>
            </a:extLst>
          </p:cNvPr>
          <p:cNvSpPr>
            <a:spLocks noChangeShapeType="1"/>
          </p:cNvSpPr>
          <p:nvPr/>
        </p:nvSpPr>
        <p:spPr bwMode="auto">
          <a:xfrm>
            <a:off x="5076825" y="2708275"/>
            <a:ext cx="23034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9" name="Line 17">
            <a:extLst>
              <a:ext uri="{FF2B5EF4-FFF2-40B4-BE49-F238E27FC236}">
                <a16:creationId xmlns:a16="http://schemas.microsoft.com/office/drawing/2014/main" id="{EF5AD85A-B8AD-D742-AB6B-5801679D2CC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040313" y="2600325"/>
            <a:ext cx="144462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30" name="Line 18">
            <a:extLst>
              <a:ext uri="{FF2B5EF4-FFF2-40B4-BE49-F238E27FC236}">
                <a16:creationId xmlns:a16="http://schemas.microsoft.com/office/drawing/2014/main" id="{2499B99E-F6A5-BA43-AC08-2A37357A5C4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308850" y="2600325"/>
            <a:ext cx="144463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31" name="Text Box 19">
            <a:extLst>
              <a:ext uri="{FF2B5EF4-FFF2-40B4-BE49-F238E27FC236}">
                <a16:creationId xmlns:a16="http://schemas.microsoft.com/office/drawing/2014/main" id="{67326805-D2F1-204F-B3FE-1801A8FB9C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2200" y="2297113"/>
            <a:ext cx="3238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Blip>
                <a:blip r:embed="rId6"/>
              </a:buBlip>
              <a:defRPr sz="2400" b="1">
                <a:solidFill>
                  <a:srgbClr val="00007D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ü"/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_tradnl" sz="1800">
                <a:solidFill>
                  <a:schemeClr val="tx1"/>
                </a:solidFill>
              </a:rPr>
              <a:t>T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4">
            <a:extLst>
              <a:ext uri="{FF2B5EF4-FFF2-40B4-BE49-F238E27FC236}">
                <a16:creationId xmlns:a16="http://schemas.microsoft.com/office/drawing/2014/main" id="{B57B54AF-BF3E-EE4E-BEB2-652D5BC46A1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altLang="es-ES_tradnl">
                <a:ea typeface="ＭＳ Ｐゴシック" charset="-128"/>
              </a:rPr>
              <a:t>Régimen Sinusoidal Permanente</a:t>
            </a:r>
          </a:p>
        </p:txBody>
      </p:sp>
      <p:pic>
        <p:nvPicPr>
          <p:cNvPr id="21506" name="Picture 5">
            <a:extLst>
              <a:ext uri="{FF2B5EF4-FFF2-40B4-BE49-F238E27FC236}">
                <a16:creationId xmlns:a16="http://schemas.microsoft.com/office/drawing/2014/main" id="{147720DD-A704-A745-8D3B-5C2B1D9DFF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873125"/>
            <a:ext cx="6445250" cy="363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027520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F17EE023-9F01-5840-9EDE-26A54391195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altLang="es-ES_tradnl">
                <a:ea typeface="ＭＳ Ｐゴシック" charset="-128"/>
              </a:rPr>
              <a:t>Régimen Sinusoidal Permanente</a:t>
            </a:r>
            <a:endParaRPr altLang="es-ES_tradnl" noProof="1">
              <a:ea typeface="ＭＳ Ｐゴシック" charset="-128"/>
            </a:endParaRPr>
          </a:p>
        </p:txBody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F74A0331-D80E-3948-A111-81B33DA972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160463"/>
            <a:ext cx="5659438" cy="2921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tint val="15294"/>
                  <a:invGamma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111125" tIns="55562" rIns="111125" bIns="55562" anchor="ctr"/>
          <a:lstStyle/>
          <a:p>
            <a:pPr defTabSz="1096963">
              <a:defRPr/>
            </a:pPr>
            <a:r>
              <a:rPr lang="es-ES" b="1">
                <a:solidFill>
                  <a:schemeClr val="bg1"/>
                </a:solidFill>
                <a:ea typeface="+mn-ea"/>
              </a:rPr>
              <a:t>Potencia, Potencia aparente, potencia reactiva</a:t>
            </a:r>
            <a:endParaRPr lang="es-ES" b="1" noProof="1">
              <a:solidFill>
                <a:schemeClr val="bg1"/>
              </a:solidFill>
              <a:ea typeface="+mn-ea"/>
            </a:endParaRPr>
          </a:p>
        </p:txBody>
      </p:sp>
      <p:pic>
        <p:nvPicPr>
          <p:cNvPr id="2" name="Picture 17">
            <a:extLst>
              <a:ext uri="{FF2B5EF4-FFF2-40B4-BE49-F238E27FC236}">
                <a16:creationId xmlns:a16="http://schemas.microsoft.com/office/drawing/2014/main" id="{D168E635-73A7-DE4F-9146-41D1F16D09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0" y="1952625"/>
            <a:ext cx="6065838" cy="413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3556" name="Object 18">
            <a:extLst>
              <a:ext uri="{FF2B5EF4-FFF2-40B4-BE49-F238E27FC236}">
                <a16:creationId xmlns:a16="http://schemas.microsoft.com/office/drawing/2014/main" id="{24165585-E72D-3843-BEEC-B106D837A56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92388" y="1520825"/>
          <a:ext cx="2892425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780" name="Equation" r:id="rId5" imgW="26035000" imgH="5270500" progId="Equation.DSMT4">
                  <p:embed/>
                </p:oleObj>
              </mc:Choice>
              <mc:Fallback>
                <p:oleObj name="Equation" r:id="rId5" imgW="26035000" imgH="5270500" progId="Equation.DSMT4">
                  <p:embed/>
                  <p:pic>
                    <p:nvPicPr>
                      <p:cNvPr id="23556" name="Object 18">
                        <a:extLst>
                          <a:ext uri="{FF2B5EF4-FFF2-40B4-BE49-F238E27FC236}">
                            <a16:creationId xmlns:a16="http://schemas.microsoft.com/office/drawing/2014/main" id="{24165585-E72D-3843-BEEC-B106D837A56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2388" y="1520825"/>
                        <a:ext cx="2892425" cy="584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7" name="Text Box 19">
            <a:extLst>
              <a:ext uri="{FF2B5EF4-FFF2-40B4-BE49-F238E27FC236}">
                <a16:creationId xmlns:a16="http://schemas.microsoft.com/office/drawing/2014/main" id="{28C53CD6-50BE-7F4C-9B6D-09F38CB82D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1413" y="5984875"/>
            <a:ext cx="3867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Blip>
                <a:blip r:embed="rId7"/>
              </a:buBlip>
              <a:defRPr sz="2400" b="1">
                <a:solidFill>
                  <a:srgbClr val="00007D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Wingdings" pitchFamily="2" charset="2"/>
              <a:buChar char="ü"/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1600"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accent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_tradnl" sz="1800">
                <a:solidFill>
                  <a:schemeClr val="accent2"/>
                </a:solidFill>
              </a:rPr>
              <a:t>Trabajando con valores eficaces!!</a:t>
            </a:r>
          </a:p>
        </p:txBody>
      </p:sp>
    </p:spTree>
    <p:extLst>
      <p:ext uri="{BB962C8B-B14F-4D97-AF65-F5344CB8AC3E}">
        <p14:creationId xmlns:p14="http://schemas.microsoft.com/office/powerpoint/2010/main" val="333492294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9786A809-5BE8-8340-81FB-43764E35C6F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altLang="es-ES_tradnl">
                <a:ea typeface="ＭＳ Ｐゴシック" charset="-128"/>
              </a:rPr>
              <a:t>Régimen Sinusoidal Permanente</a:t>
            </a:r>
            <a:endParaRPr altLang="es-ES_tradnl" noProof="1">
              <a:ea typeface="ＭＳ Ｐゴシック" charset="-128"/>
            </a:endParaRPr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EE98BE1D-6B78-4C41-9F49-58C1D9F438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160463"/>
            <a:ext cx="5659438" cy="2921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tint val="15294"/>
                  <a:invGamma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111125" tIns="55562" rIns="111125" bIns="55562" anchor="ctr"/>
          <a:lstStyle>
            <a:lvl1pPr defTabSz="109696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109696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109696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109696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109696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10969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10969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10969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10969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defRPr/>
            </a:pPr>
            <a:r>
              <a:rPr lang="es-ES" altLang="es-ES_tradnl" sz="1800" b="1">
                <a:solidFill>
                  <a:schemeClr val="bg1"/>
                </a:solidFill>
              </a:rPr>
              <a:t>Circuitos trifásicos</a:t>
            </a:r>
            <a:endParaRPr altLang="es-ES_tradnl" sz="1800" b="1" noProof="1">
              <a:solidFill>
                <a:schemeClr val="bg1"/>
              </a:solidFill>
            </a:endParaRPr>
          </a:p>
        </p:txBody>
      </p:sp>
      <p:pic>
        <p:nvPicPr>
          <p:cNvPr id="2" name="Picture 5">
            <a:extLst>
              <a:ext uri="{FF2B5EF4-FFF2-40B4-BE49-F238E27FC236}">
                <a16:creationId xmlns:a16="http://schemas.microsoft.com/office/drawing/2014/main" id="{4F8368DF-FB09-634E-93AF-A26B24F858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838" y="1868488"/>
            <a:ext cx="5192712" cy="432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CuadroTexto 4">
            <a:extLst>
              <a:ext uri="{FF2B5EF4-FFF2-40B4-BE49-F238E27FC236}">
                <a16:creationId xmlns:a16="http://schemas.microsoft.com/office/drawing/2014/main" id="{A871263B-6C0E-1241-8457-21756F81ED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02275" y="4724400"/>
            <a:ext cx="3211513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is-IS" altLang="es-ES">
                <a:solidFill>
                  <a:srgbClr val="FF0000"/>
                </a:solidFill>
              </a:rPr>
              <a:t>… pero en E. Potencia,</a:t>
            </a:r>
            <a:br>
              <a:rPr lang="is-IS" altLang="es-ES">
                <a:solidFill>
                  <a:srgbClr val="FF0000"/>
                </a:solidFill>
              </a:rPr>
            </a:br>
            <a:r>
              <a:rPr lang="is-IS" altLang="es-ES">
                <a:solidFill>
                  <a:srgbClr val="FF0000"/>
                </a:solidFill>
              </a:rPr>
              <a:t>hay dispositivos conmutando,</a:t>
            </a:r>
            <a:br>
              <a:rPr lang="is-IS" altLang="es-ES">
                <a:solidFill>
                  <a:srgbClr val="FF0000"/>
                </a:solidFill>
              </a:rPr>
            </a:br>
            <a:r>
              <a:rPr lang="is-IS" altLang="es-ES">
                <a:solidFill>
                  <a:srgbClr val="FF0000"/>
                </a:solidFill>
              </a:rPr>
              <a:t>que producen “arm</a:t>
            </a:r>
            <a:r>
              <a:rPr lang="es-ES" altLang="es-ES">
                <a:solidFill>
                  <a:srgbClr val="FF0000"/>
                </a:solidFill>
              </a:rPr>
              <a:t>ónicos”</a:t>
            </a:r>
            <a:r>
              <a:rPr lang="is-IS" altLang="es-ES">
                <a:solidFill>
                  <a:srgbClr val="FF0000"/>
                </a:solidFill>
              </a:rPr>
              <a:t>…</a:t>
            </a:r>
            <a:br>
              <a:rPr lang="es-ES" altLang="es-ES">
                <a:solidFill>
                  <a:srgbClr val="FF0000"/>
                </a:solidFill>
              </a:rPr>
            </a:br>
            <a:endParaRPr lang="es-ES_tradnl" altLang="es-E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956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extLst>
              <a:ext uri="{FF2B5EF4-FFF2-40B4-BE49-F238E27FC236}">
                <a16:creationId xmlns:a16="http://schemas.microsoft.com/office/drawing/2014/main" id="{6106D2E7-6789-CF49-9FDB-39E6C5D0C49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altLang="es-ES_tradnl">
                <a:ea typeface="ＭＳ Ｐゴシック" charset="-128"/>
              </a:rPr>
              <a:t>Régimen Permanente</a:t>
            </a:r>
            <a:endParaRPr altLang="es-ES_tradnl" noProof="1">
              <a:ea typeface="ＭＳ Ｐゴシック" charset="-128"/>
            </a:endParaRPr>
          </a:p>
        </p:txBody>
      </p:sp>
      <p:sp>
        <p:nvSpPr>
          <p:cNvPr id="27651" name="Rectangle 3">
            <a:extLst>
              <a:ext uri="{FF2B5EF4-FFF2-40B4-BE49-F238E27FC236}">
                <a16:creationId xmlns:a16="http://schemas.microsoft.com/office/drawing/2014/main" id="{AB3964EE-0C63-2544-B4F1-DC3001E122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160463"/>
            <a:ext cx="5659438" cy="2921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tint val="15294"/>
                  <a:invGamma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111125" tIns="55562" rIns="111125" bIns="55562" anchor="ctr"/>
          <a:lstStyle>
            <a:lvl1pPr defTabSz="109696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109696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109696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109696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109696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10969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10969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10969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10969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defRPr/>
            </a:pPr>
            <a:r>
              <a:rPr lang="es-ES" altLang="es-ES_tradnl" sz="1800" b="1">
                <a:solidFill>
                  <a:schemeClr val="bg1"/>
                </a:solidFill>
              </a:rPr>
              <a:t>Ejemplo en electrónica de potencia</a:t>
            </a:r>
            <a:endParaRPr altLang="es-ES_tradnl" sz="1800" b="1" noProof="1">
              <a:solidFill>
                <a:schemeClr val="bg1"/>
              </a:solidFill>
            </a:endParaRPr>
          </a:p>
        </p:txBody>
      </p:sp>
      <p:pic>
        <p:nvPicPr>
          <p:cNvPr id="11267" name="Picture 17">
            <a:extLst>
              <a:ext uri="{FF2B5EF4-FFF2-40B4-BE49-F238E27FC236}">
                <a16:creationId xmlns:a16="http://schemas.microsoft.com/office/drawing/2014/main" id="{AB7C46F9-3489-9A4B-870B-DD249F6363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325" y="1665288"/>
            <a:ext cx="5154613" cy="458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>
            <a:extLst>
              <a:ext uri="{FF2B5EF4-FFF2-40B4-BE49-F238E27FC236}">
                <a16:creationId xmlns:a16="http://schemas.microsoft.com/office/drawing/2014/main" id="{B0D37511-2038-8D42-98B6-A747222D934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altLang="es-ES_tradnl">
                <a:ea typeface="ＭＳ Ｐゴシック" charset="-128"/>
              </a:rPr>
              <a:t>Condición de régimen permanente</a:t>
            </a:r>
            <a:endParaRPr altLang="es-ES_tradnl" noProof="1">
              <a:ea typeface="ＭＳ Ｐゴシック" charset="-128"/>
            </a:endParaRPr>
          </a:p>
        </p:txBody>
      </p:sp>
      <p:pic>
        <p:nvPicPr>
          <p:cNvPr id="13314" name="Picture 4">
            <a:extLst>
              <a:ext uri="{FF2B5EF4-FFF2-40B4-BE49-F238E27FC236}">
                <a16:creationId xmlns:a16="http://schemas.microsoft.com/office/drawing/2014/main" id="{D53052F7-6EA9-5D4F-BCC6-C8B283E27B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1300" y="1628775"/>
            <a:ext cx="5419725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5" name="Rectangle 5">
            <a:extLst>
              <a:ext uri="{FF2B5EF4-FFF2-40B4-BE49-F238E27FC236}">
                <a16:creationId xmlns:a16="http://schemas.microsoft.com/office/drawing/2014/main" id="{E6000E36-8643-5247-887D-F74BF9E9B4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160463"/>
            <a:ext cx="5659438" cy="2921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tint val="15294"/>
                  <a:invGamma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111125" tIns="55562" rIns="111125" bIns="55562" anchor="ctr"/>
          <a:lstStyle/>
          <a:p>
            <a:pPr defTabSz="1096963">
              <a:defRPr/>
            </a:pPr>
            <a:r>
              <a:rPr lang="es-ES" b="1">
                <a:solidFill>
                  <a:schemeClr val="bg1"/>
                </a:solidFill>
                <a:ea typeface="+mn-ea"/>
              </a:rPr>
              <a:t>Balance de flujo en la bobina</a:t>
            </a:r>
            <a:endParaRPr lang="es-ES" b="1" noProof="1">
              <a:solidFill>
                <a:schemeClr val="bg1"/>
              </a:solidFill>
              <a:ea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596A9492-34BA-C343-A327-FC67E88AF29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altLang="es-ES_tradnl">
                <a:ea typeface="ＭＳ Ｐゴシック" charset="-128"/>
              </a:rPr>
              <a:t>Condición de régimen permanente</a:t>
            </a:r>
            <a:endParaRPr altLang="es-ES_tradnl" noProof="1">
              <a:ea typeface="ＭＳ Ｐゴシック" charset="-128"/>
            </a:endParaRPr>
          </a:p>
        </p:txBody>
      </p:sp>
      <p:sp>
        <p:nvSpPr>
          <p:cNvPr id="37892" name="Rectangle 4">
            <a:extLst>
              <a:ext uri="{FF2B5EF4-FFF2-40B4-BE49-F238E27FC236}">
                <a16:creationId xmlns:a16="http://schemas.microsoft.com/office/drawing/2014/main" id="{24CA57BD-5F29-4344-9A8C-E89C015E18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160463"/>
            <a:ext cx="5659438" cy="2921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tint val="15294"/>
                  <a:invGamma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111125" tIns="55562" rIns="111125" bIns="55562" anchor="ctr"/>
          <a:lstStyle/>
          <a:p>
            <a:pPr defTabSz="1096963">
              <a:defRPr/>
            </a:pPr>
            <a:r>
              <a:rPr lang="es-ES" b="1">
                <a:solidFill>
                  <a:schemeClr val="bg1"/>
                </a:solidFill>
                <a:ea typeface="+mn-ea"/>
              </a:rPr>
              <a:t>Balance de carga en el condensador</a:t>
            </a:r>
            <a:endParaRPr lang="es-ES" b="1" noProof="1">
              <a:solidFill>
                <a:schemeClr val="bg1"/>
              </a:solidFill>
              <a:ea typeface="+mn-ea"/>
            </a:endParaRPr>
          </a:p>
        </p:txBody>
      </p:sp>
      <p:pic>
        <p:nvPicPr>
          <p:cNvPr id="15363" name="Picture 5">
            <a:extLst>
              <a:ext uri="{FF2B5EF4-FFF2-40B4-BE49-F238E27FC236}">
                <a16:creationId xmlns:a16="http://schemas.microsoft.com/office/drawing/2014/main" id="{B0D8534B-7E85-1F4E-A188-70AADD5955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0" y="1700213"/>
            <a:ext cx="4394200" cy="352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>
            <a:extLst>
              <a:ext uri="{FF2B5EF4-FFF2-40B4-BE49-F238E27FC236}">
                <a16:creationId xmlns:a16="http://schemas.microsoft.com/office/drawing/2014/main" id="{417E42CB-4959-6641-8377-139ED5477BA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altLang="es-ES_tradnl">
                <a:ea typeface="ＭＳ Ｐゴシック" charset="-128"/>
              </a:rPr>
              <a:t>Valor medio y valor eficaz</a:t>
            </a:r>
          </a:p>
        </p:txBody>
      </p:sp>
      <p:graphicFrame>
        <p:nvGraphicFramePr>
          <p:cNvPr id="17410" name="Object 4">
            <a:extLst>
              <a:ext uri="{FF2B5EF4-FFF2-40B4-BE49-F238E27FC236}">
                <a16:creationId xmlns:a16="http://schemas.microsoft.com/office/drawing/2014/main" id="{B22835A8-C079-2948-B526-DADC9703924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00113" y="2060575"/>
          <a:ext cx="1951037" cy="862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0" name="Equation" r:id="rId4" imgW="22529800" imgH="9944100" progId="Equation.DSMT4">
                  <p:embed/>
                </p:oleObj>
              </mc:Choice>
              <mc:Fallback>
                <p:oleObj name="Equation" r:id="rId4" imgW="22529800" imgH="99441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2060575"/>
                        <a:ext cx="1951037" cy="862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157" name="Rectangle 5">
            <a:extLst>
              <a:ext uri="{FF2B5EF4-FFF2-40B4-BE49-F238E27FC236}">
                <a16:creationId xmlns:a16="http://schemas.microsoft.com/office/drawing/2014/main" id="{A5DC1349-06DF-CB45-A525-EDC715AE67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484313"/>
            <a:ext cx="5659438" cy="2921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tint val="15294"/>
                  <a:invGamma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111125" tIns="55562" rIns="111125" bIns="55562" anchor="ctr"/>
          <a:lstStyle/>
          <a:p>
            <a:pPr defTabSz="1096963">
              <a:defRPr/>
            </a:pPr>
            <a:r>
              <a:rPr lang="es-ES" b="1">
                <a:solidFill>
                  <a:schemeClr val="bg1"/>
                </a:solidFill>
                <a:ea typeface="+mn-ea"/>
              </a:rPr>
              <a:t>Valor medio</a:t>
            </a:r>
            <a:endParaRPr lang="es-ES" b="1" noProof="1">
              <a:solidFill>
                <a:schemeClr val="bg1"/>
              </a:solidFill>
              <a:ea typeface="+mn-ea"/>
            </a:endParaRPr>
          </a:p>
        </p:txBody>
      </p:sp>
      <p:sp>
        <p:nvSpPr>
          <p:cNvPr id="49158" name="Rectangle 6">
            <a:extLst>
              <a:ext uri="{FF2B5EF4-FFF2-40B4-BE49-F238E27FC236}">
                <a16:creationId xmlns:a16="http://schemas.microsoft.com/office/drawing/2014/main" id="{8178E7BD-7F2D-6B4C-82D2-958B44DA20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500438"/>
            <a:ext cx="5659438" cy="2921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tint val="15294"/>
                  <a:invGamma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111125" tIns="55562" rIns="111125" bIns="55562" anchor="ctr"/>
          <a:lstStyle/>
          <a:p>
            <a:pPr defTabSz="1096963">
              <a:defRPr/>
            </a:pPr>
            <a:r>
              <a:rPr lang="es-ES" b="1">
                <a:solidFill>
                  <a:schemeClr val="bg1"/>
                </a:solidFill>
                <a:ea typeface="+mn-ea"/>
              </a:rPr>
              <a:t>Valor eficaz</a:t>
            </a:r>
            <a:endParaRPr lang="es-ES" b="1" noProof="1">
              <a:solidFill>
                <a:schemeClr val="bg1"/>
              </a:solidFill>
              <a:ea typeface="+mn-ea"/>
            </a:endParaRPr>
          </a:p>
        </p:txBody>
      </p:sp>
      <p:graphicFrame>
        <p:nvGraphicFramePr>
          <p:cNvPr id="17413" name="Object 7">
            <a:extLst>
              <a:ext uri="{FF2B5EF4-FFF2-40B4-BE49-F238E27FC236}">
                <a16:creationId xmlns:a16="http://schemas.microsoft.com/office/drawing/2014/main" id="{DB825F18-5A5D-1241-9C04-20A6A991002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35038" y="3992563"/>
          <a:ext cx="1951037" cy="962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1" name="Equation" r:id="rId6" imgW="22529800" imgH="11112500" progId="Equation.DSMT4">
                  <p:embed/>
                </p:oleObj>
              </mc:Choice>
              <mc:Fallback>
                <p:oleObj name="Equation" r:id="rId6" imgW="22529800" imgH="111125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5038" y="3992563"/>
                        <a:ext cx="1951037" cy="962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>
            <a:extLst>
              <a:ext uri="{FF2B5EF4-FFF2-40B4-BE49-F238E27FC236}">
                <a16:creationId xmlns:a16="http://schemas.microsoft.com/office/drawing/2014/main" id="{F9E0AFFE-0313-574B-9E52-E1D87EB7DB3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altLang="es-ES_tradnl">
                <a:ea typeface="ＭＳ Ｐゴシック" charset="-128"/>
              </a:rPr>
              <a:t>Valor medio y valor eficaz</a:t>
            </a:r>
          </a:p>
        </p:txBody>
      </p:sp>
      <p:sp>
        <p:nvSpPr>
          <p:cNvPr id="51204" name="Rectangle 4">
            <a:extLst>
              <a:ext uri="{FF2B5EF4-FFF2-40B4-BE49-F238E27FC236}">
                <a16:creationId xmlns:a16="http://schemas.microsoft.com/office/drawing/2014/main" id="{446204AE-BB8C-7347-B6FB-8D4B1EF5B9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89025"/>
            <a:ext cx="5659438" cy="2921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tint val="15294"/>
                  <a:invGamma/>
                </a:scheme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lIns="111125" tIns="55562" rIns="111125" bIns="55562" anchor="ctr"/>
          <a:lstStyle/>
          <a:p>
            <a:pPr defTabSz="1096963">
              <a:defRPr/>
            </a:pPr>
            <a:r>
              <a:rPr lang="es-ES" b="1">
                <a:solidFill>
                  <a:schemeClr val="bg1"/>
                </a:solidFill>
                <a:ea typeface="+mn-ea"/>
              </a:rPr>
              <a:t>Ejemplos</a:t>
            </a:r>
            <a:endParaRPr lang="es-ES" b="1" noProof="1">
              <a:solidFill>
                <a:schemeClr val="bg1"/>
              </a:solidFill>
              <a:ea typeface="+mn-ea"/>
            </a:endParaRPr>
          </a:p>
        </p:txBody>
      </p:sp>
      <p:grpSp>
        <p:nvGrpSpPr>
          <p:cNvPr id="19459" name="Group 36">
            <a:extLst>
              <a:ext uri="{FF2B5EF4-FFF2-40B4-BE49-F238E27FC236}">
                <a16:creationId xmlns:a16="http://schemas.microsoft.com/office/drawing/2014/main" id="{CA1A8737-65CA-7945-A7B8-F59DBC08B8DA}"/>
              </a:ext>
            </a:extLst>
          </p:cNvPr>
          <p:cNvGrpSpPr>
            <a:grpSpLocks/>
          </p:cNvGrpSpPr>
          <p:nvPr/>
        </p:nvGrpSpPr>
        <p:grpSpPr bwMode="auto">
          <a:xfrm>
            <a:off x="109538" y="1628775"/>
            <a:ext cx="3132137" cy="1655763"/>
            <a:chOff x="69" y="1026"/>
            <a:chExt cx="1973" cy="1043"/>
          </a:xfrm>
        </p:grpSpPr>
        <p:sp>
          <p:nvSpPr>
            <p:cNvPr id="19486" name="Line 11">
              <a:extLst>
                <a:ext uri="{FF2B5EF4-FFF2-40B4-BE49-F238E27FC236}">
                  <a16:creationId xmlns:a16="http://schemas.microsoft.com/office/drawing/2014/main" id="{F7EBB44C-6D0D-BD4B-8D50-63CD57B27AF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" y="1570"/>
              <a:ext cx="197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87" name="Freeform 9">
              <a:extLst>
                <a:ext uri="{FF2B5EF4-FFF2-40B4-BE49-F238E27FC236}">
                  <a16:creationId xmlns:a16="http://schemas.microsoft.com/office/drawing/2014/main" id="{71D7342C-6F7A-A546-AD26-934AC8E220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" y="1139"/>
              <a:ext cx="1543" cy="834"/>
            </a:xfrm>
            <a:custGeom>
              <a:avLst/>
              <a:gdLst>
                <a:gd name="T0" fmla="*/ 0 w 5280"/>
                <a:gd name="T1" fmla="*/ 1 h 2166"/>
                <a:gd name="T2" fmla="*/ 0 w 5280"/>
                <a:gd name="T3" fmla="*/ 1 h 2166"/>
                <a:gd name="T4" fmla="*/ 0 w 5280"/>
                <a:gd name="T5" fmla="*/ 1 h 2166"/>
                <a:gd name="T6" fmla="*/ 0 w 5280"/>
                <a:gd name="T7" fmla="*/ 1 h 2166"/>
                <a:gd name="T8" fmla="*/ 0 w 5280"/>
                <a:gd name="T9" fmla="*/ 1 h 2166"/>
                <a:gd name="T10" fmla="*/ 0 w 5280"/>
                <a:gd name="T11" fmla="*/ 1 h 2166"/>
                <a:gd name="T12" fmla="*/ 0 w 5280"/>
                <a:gd name="T13" fmla="*/ 0 h 2166"/>
                <a:gd name="T14" fmla="*/ 0 w 5280"/>
                <a:gd name="T15" fmla="*/ 0 h 2166"/>
                <a:gd name="T16" fmla="*/ 0 w 5280"/>
                <a:gd name="T17" fmla="*/ 0 h 2166"/>
                <a:gd name="T18" fmla="*/ 0 w 5280"/>
                <a:gd name="T19" fmla="*/ 0 h 2166"/>
                <a:gd name="T20" fmla="*/ 0 w 5280"/>
                <a:gd name="T21" fmla="*/ 0 h 2166"/>
                <a:gd name="T22" fmla="*/ 0 w 5280"/>
                <a:gd name="T23" fmla="*/ 0 h 2166"/>
                <a:gd name="T24" fmla="*/ 0 w 5280"/>
                <a:gd name="T25" fmla="*/ 0 h 2166"/>
                <a:gd name="T26" fmla="*/ 0 w 5280"/>
                <a:gd name="T27" fmla="*/ 0 h 2166"/>
                <a:gd name="T28" fmla="*/ 0 w 5280"/>
                <a:gd name="T29" fmla="*/ 0 h 2166"/>
                <a:gd name="T30" fmla="*/ 0 w 5280"/>
                <a:gd name="T31" fmla="*/ 0 h 2166"/>
                <a:gd name="T32" fmla="*/ 0 w 5280"/>
                <a:gd name="T33" fmla="*/ 0 h 2166"/>
                <a:gd name="T34" fmla="*/ 0 w 5280"/>
                <a:gd name="T35" fmla="*/ 0 h 2166"/>
                <a:gd name="T36" fmla="*/ 0 w 5280"/>
                <a:gd name="T37" fmla="*/ 0 h 2166"/>
                <a:gd name="T38" fmla="*/ 0 w 5280"/>
                <a:gd name="T39" fmla="*/ 0 h 2166"/>
                <a:gd name="T40" fmla="*/ 0 w 5280"/>
                <a:gd name="T41" fmla="*/ 0 h 2166"/>
                <a:gd name="T42" fmla="*/ 0 w 5280"/>
                <a:gd name="T43" fmla="*/ 0 h 2166"/>
                <a:gd name="T44" fmla="*/ 0 w 5280"/>
                <a:gd name="T45" fmla="*/ 0 h 2166"/>
                <a:gd name="T46" fmla="*/ 0 w 5280"/>
                <a:gd name="T47" fmla="*/ 1 h 2166"/>
                <a:gd name="T48" fmla="*/ 0 w 5280"/>
                <a:gd name="T49" fmla="*/ 1 h 2166"/>
                <a:gd name="T50" fmla="*/ 0 w 5280"/>
                <a:gd name="T51" fmla="*/ 1 h 2166"/>
                <a:gd name="T52" fmla="*/ 0 w 5280"/>
                <a:gd name="T53" fmla="*/ 1 h 2166"/>
                <a:gd name="T54" fmla="*/ 0 w 5280"/>
                <a:gd name="T55" fmla="*/ 1 h 2166"/>
                <a:gd name="T56" fmla="*/ 1 w 5280"/>
                <a:gd name="T57" fmla="*/ 1 h 2166"/>
                <a:gd name="T58" fmla="*/ 1 w 5280"/>
                <a:gd name="T59" fmla="*/ 1 h 2166"/>
                <a:gd name="T60" fmla="*/ 1 w 5280"/>
                <a:gd name="T61" fmla="*/ 2 h 2166"/>
                <a:gd name="T62" fmla="*/ 1 w 5280"/>
                <a:gd name="T63" fmla="*/ 2 h 2166"/>
                <a:gd name="T64" fmla="*/ 1 w 5280"/>
                <a:gd name="T65" fmla="*/ 2 h 2166"/>
                <a:gd name="T66" fmla="*/ 1 w 5280"/>
                <a:gd name="T67" fmla="*/ 2 h 2166"/>
                <a:gd name="T68" fmla="*/ 1 w 5280"/>
                <a:gd name="T69" fmla="*/ 2 h 2166"/>
                <a:gd name="T70" fmla="*/ 1 w 5280"/>
                <a:gd name="T71" fmla="*/ 2 h 2166"/>
                <a:gd name="T72" fmla="*/ 1 w 5280"/>
                <a:gd name="T73" fmla="*/ 2 h 2166"/>
                <a:gd name="T74" fmla="*/ 1 w 5280"/>
                <a:gd name="T75" fmla="*/ 2 h 2166"/>
                <a:gd name="T76" fmla="*/ 1 w 5280"/>
                <a:gd name="T77" fmla="*/ 2 h 2166"/>
                <a:gd name="T78" fmla="*/ 1 w 5280"/>
                <a:gd name="T79" fmla="*/ 3 h 2166"/>
                <a:gd name="T80" fmla="*/ 1 w 5280"/>
                <a:gd name="T81" fmla="*/ 3 h 2166"/>
                <a:gd name="T82" fmla="*/ 1 w 5280"/>
                <a:gd name="T83" fmla="*/ 3 h 2166"/>
                <a:gd name="T84" fmla="*/ 1 w 5280"/>
                <a:gd name="T85" fmla="*/ 3 h 2166"/>
                <a:gd name="T86" fmla="*/ 1 w 5280"/>
                <a:gd name="T87" fmla="*/ 3 h 2166"/>
                <a:gd name="T88" fmla="*/ 1 w 5280"/>
                <a:gd name="T89" fmla="*/ 3 h 2166"/>
                <a:gd name="T90" fmla="*/ 1 w 5280"/>
                <a:gd name="T91" fmla="*/ 3 h 2166"/>
                <a:gd name="T92" fmla="*/ 1 w 5280"/>
                <a:gd name="T93" fmla="*/ 3 h 2166"/>
                <a:gd name="T94" fmla="*/ 1 w 5280"/>
                <a:gd name="T95" fmla="*/ 3 h 2166"/>
                <a:gd name="T96" fmla="*/ 1 w 5280"/>
                <a:gd name="T97" fmla="*/ 3 h 2166"/>
                <a:gd name="T98" fmla="*/ 1 w 5280"/>
                <a:gd name="T99" fmla="*/ 3 h 2166"/>
                <a:gd name="T100" fmla="*/ 1 w 5280"/>
                <a:gd name="T101" fmla="*/ 3 h 2166"/>
                <a:gd name="T102" fmla="*/ 1 w 5280"/>
                <a:gd name="T103" fmla="*/ 2 h 2166"/>
                <a:gd name="T104" fmla="*/ 1 w 5280"/>
                <a:gd name="T105" fmla="*/ 2 h 2166"/>
                <a:gd name="T106" fmla="*/ 1 w 5280"/>
                <a:gd name="T107" fmla="*/ 2 h 2166"/>
                <a:gd name="T108" fmla="*/ 1 w 5280"/>
                <a:gd name="T109" fmla="*/ 2 h 2166"/>
                <a:gd name="T110" fmla="*/ 1 w 5280"/>
                <a:gd name="T111" fmla="*/ 2 h 2166"/>
                <a:gd name="T112" fmla="*/ 1 w 5280"/>
                <a:gd name="T113" fmla="*/ 2 h 2166"/>
                <a:gd name="T114" fmla="*/ 1 w 5280"/>
                <a:gd name="T115" fmla="*/ 2 h 2166"/>
                <a:gd name="T116" fmla="*/ 1 w 5280"/>
                <a:gd name="T117" fmla="*/ 2 h 2166"/>
                <a:gd name="T118" fmla="*/ 1 w 5280"/>
                <a:gd name="T119" fmla="*/ 1 h 216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5280"/>
                <a:gd name="T181" fmla="*/ 0 h 2166"/>
                <a:gd name="T182" fmla="*/ 5280 w 5280"/>
                <a:gd name="T183" fmla="*/ 2166 h 216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5280" h="2166">
                  <a:moveTo>
                    <a:pt x="0" y="1080"/>
                  </a:moveTo>
                  <a:lnTo>
                    <a:pt x="6" y="1080"/>
                  </a:lnTo>
                  <a:lnTo>
                    <a:pt x="6" y="1074"/>
                  </a:lnTo>
                  <a:lnTo>
                    <a:pt x="12" y="1068"/>
                  </a:lnTo>
                  <a:lnTo>
                    <a:pt x="18" y="1062"/>
                  </a:lnTo>
                  <a:lnTo>
                    <a:pt x="24" y="1056"/>
                  </a:lnTo>
                  <a:lnTo>
                    <a:pt x="30" y="1050"/>
                  </a:lnTo>
                  <a:lnTo>
                    <a:pt x="36" y="1038"/>
                  </a:lnTo>
                  <a:lnTo>
                    <a:pt x="36" y="1032"/>
                  </a:lnTo>
                  <a:lnTo>
                    <a:pt x="42" y="1026"/>
                  </a:lnTo>
                  <a:lnTo>
                    <a:pt x="48" y="1020"/>
                  </a:lnTo>
                  <a:lnTo>
                    <a:pt x="54" y="1014"/>
                  </a:lnTo>
                  <a:lnTo>
                    <a:pt x="60" y="1008"/>
                  </a:lnTo>
                  <a:lnTo>
                    <a:pt x="66" y="1002"/>
                  </a:lnTo>
                  <a:lnTo>
                    <a:pt x="72" y="990"/>
                  </a:lnTo>
                  <a:lnTo>
                    <a:pt x="78" y="984"/>
                  </a:lnTo>
                  <a:lnTo>
                    <a:pt x="78" y="978"/>
                  </a:lnTo>
                  <a:lnTo>
                    <a:pt x="84" y="972"/>
                  </a:lnTo>
                  <a:lnTo>
                    <a:pt x="90" y="966"/>
                  </a:lnTo>
                  <a:lnTo>
                    <a:pt x="96" y="960"/>
                  </a:lnTo>
                  <a:lnTo>
                    <a:pt x="102" y="954"/>
                  </a:lnTo>
                  <a:lnTo>
                    <a:pt x="108" y="948"/>
                  </a:lnTo>
                  <a:lnTo>
                    <a:pt x="114" y="936"/>
                  </a:lnTo>
                  <a:lnTo>
                    <a:pt x="120" y="930"/>
                  </a:lnTo>
                  <a:lnTo>
                    <a:pt x="120" y="924"/>
                  </a:lnTo>
                  <a:lnTo>
                    <a:pt x="126" y="918"/>
                  </a:lnTo>
                  <a:lnTo>
                    <a:pt x="132" y="912"/>
                  </a:lnTo>
                  <a:lnTo>
                    <a:pt x="138" y="906"/>
                  </a:lnTo>
                  <a:lnTo>
                    <a:pt x="144" y="900"/>
                  </a:lnTo>
                  <a:lnTo>
                    <a:pt x="150" y="894"/>
                  </a:lnTo>
                  <a:lnTo>
                    <a:pt x="156" y="882"/>
                  </a:lnTo>
                  <a:lnTo>
                    <a:pt x="162" y="876"/>
                  </a:lnTo>
                  <a:lnTo>
                    <a:pt x="168" y="870"/>
                  </a:lnTo>
                  <a:lnTo>
                    <a:pt x="168" y="864"/>
                  </a:lnTo>
                  <a:lnTo>
                    <a:pt x="174" y="858"/>
                  </a:lnTo>
                  <a:lnTo>
                    <a:pt x="180" y="852"/>
                  </a:lnTo>
                  <a:lnTo>
                    <a:pt x="186" y="846"/>
                  </a:lnTo>
                  <a:lnTo>
                    <a:pt x="192" y="840"/>
                  </a:lnTo>
                  <a:lnTo>
                    <a:pt x="198" y="834"/>
                  </a:lnTo>
                  <a:lnTo>
                    <a:pt x="204" y="828"/>
                  </a:lnTo>
                  <a:lnTo>
                    <a:pt x="210" y="816"/>
                  </a:lnTo>
                  <a:lnTo>
                    <a:pt x="210" y="810"/>
                  </a:lnTo>
                  <a:lnTo>
                    <a:pt x="216" y="804"/>
                  </a:lnTo>
                  <a:lnTo>
                    <a:pt x="222" y="798"/>
                  </a:lnTo>
                  <a:lnTo>
                    <a:pt x="228" y="792"/>
                  </a:lnTo>
                  <a:lnTo>
                    <a:pt x="234" y="786"/>
                  </a:lnTo>
                  <a:lnTo>
                    <a:pt x="240" y="780"/>
                  </a:lnTo>
                  <a:lnTo>
                    <a:pt x="246" y="774"/>
                  </a:lnTo>
                  <a:lnTo>
                    <a:pt x="252" y="768"/>
                  </a:lnTo>
                  <a:lnTo>
                    <a:pt x="252" y="762"/>
                  </a:lnTo>
                  <a:lnTo>
                    <a:pt x="258" y="750"/>
                  </a:lnTo>
                  <a:lnTo>
                    <a:pt x="264" y="744"/>
                  </a:lnTo>
                  <a:lnTo>
                    <a:pt x="270" y="738"/>
                  </a:lnTo>
                  <a:lnTo>
                    <a:pt x="276" y="732"/>
                  </a:lnTo>
                  <a:lnTo>
                    <a:pt x="282" y="726"/>
                  </a:lnTo>
                  <a:lnTo>
                    <a:pt x="288" y="720"/>
                  </a:lnTo>
                  <a:lnTo>
                    <a:pt x="294" y="714"/>
                  </a:lnTo>
                  <a:lnTo>
                    <a:pt x="300" y="708"/>
                  </a:lnTo>
                  <a:lnTo>
                    <a:pt x="300" y="702"/>
                  </a:lnTo>
                  <a:lnTo>
                    <a:pt x="306" y="696"/>
                  </a:lnTo>
                  <a:lnTo>
                    <a:pt x="312" y="690"/>
                  </a:lnTo>
                  <a:lnTo>
                    <a:pt x="318" y="684"/>
                  </a:lnTo>
                  <a:lnTo>
                    <a:pt x="324" y="678"/>
                  </a:lnTo>
                  <a:lnTo>
                    <a:pt x="330" y="672"/>
                  </a:lnTo>
                  <a:lnTo>
                    <a:pt x="336" y="666"/>
                  </a:lnTo>
                  <a:lnTo>
                    <a:pt x="342" y="660"/>
                  </a:lnTo>
                  <a:lnTo>
                    <a:pt x="342" y="654"/>
                  </a:lnTo>
                  <a:lnTo>
                    <a:pt x="348" y="642"/>
                  </a:lnTo>
                  <a:lnTo>
                    <a:pt x="354" y="636"/>
                  </a:lnTo>
                  <a:lnTo>
                    <a:pt x="360" y="630"/>
                  </a:lnTo>
                  <a:lnTo>
                    <a:pt x="366" y="624"/>
                  </a:lnTo>
                  <a:lnTo>
                    <a:pt x="372" y="618"/>
                  </a:lnTo>
                  <a:lnTo>
                    <a:pt x="378" y="612"/>
                  </a:lnTo>
                  <a:lnTo>
                    <a:pt x="384" y="606"/>
                  </a:lnTo>
                  <a:lnTo>
                    <a:pt x="384" y="600"/>
                  </a:lnTo>
                  <a:lnTo>
                    <a:pt x="390" y="594"/>
                  </a:lnTo>
                  <a:lnTo>
                    <a:pt x="396" y="588"/>
                  </a:lnTo>
                  <a:lnTo>
                    <a:pt x="402" y="582"/>
                  </a:lnTo>
                  <a:lnTo>
                    <a:pt x="408" y="576"/>
                  </a:lnTo>
                  <a:lnTo>
                    <a:pt x="414" y="570"/>
                  </a:lnTo>
                  <a:lnTo>
                    <a:pt x="420" y="564"/>
                  </a:lnTo>
                  <a:lnTo>
                    <a:pt x="426" y="558"/>
                  </a:lnTo>
                  <a:lnTo>
                    <a:pt x="432" y="552"/>
                  </a:lnTo>
                  <a:lnTo>
                    <a:pt x="432" y="546"/>
                  </a:lnTo>
                  <a:lnTo>
                    <a:pt x="438" y="540"/>
                  </a:lnTo>
                  <a:lnTo>
                    <a:pt x="444" y="534"/>
                  </a:lnTo>
                  <a:lnTo>
                    <a:pt x="450" y="528"/>
                  </a:lnTo>
                  <a:lnTo>
                    <a:pt x="456" y="522"/>
                  </a:lnTo>
                  <a:lnTo>
                    <a:pt x="462" y="516"/>
                  </a:lnTo>
                  <a:lnTo>
                    <a:pt x="468" y="510"/>
                  </a:lnTo>
                  <a:lnTo>
                    <a:pt x="474" y="504"/>
                  </a:lnTo>
                  <a:lnTo>
                    <a:pt x="480" y="498"/>
                  </a:lnTo>
                  <a:lnTo>
                    <a:pt x="486" y="492"/>
                  </a:lnTo>
                  <a:lnTo>
                    <a:pt x="492" y="486"/>
                  </a:lnTo>
                  <a:lnTo>
                    <a:pt x="498" y="480"/>
                  </a:lnTo>
                  <a:lnTo>
                    <a:pt x="504" y="474"/>
                  </a:lnTo>
                  <a:lnTo>
                    <a:pt x="510" y="468"/>
                  </a:lnTo>
                  <a:lnTo>
                    <a:pt x="516" y="462"/>
                  </a:lnTo>
                  <a:lnTo>
                    <a:pt x="516" y="456"/>
                  </a:lnTo>
                  <a:lnTo>
                    <a:pt x="522" y="450"/>
                  </a:lnTo>
                  <a:lnTo>
                    <a:pt x="528" y="444"/>
                  </a:lnTo>
                  <a:lnTo>
                    <a:pt x="534" y="444"/>
                  </a:lnTo>
                  <a:lnTo>
                    <a:pt x="534" y="438"/>
                  </a:lnTo>
                  <a:lnTo>
                    <a:pt x="540" y="432"/>
                  </a:lnTo>
                  <a:lnTo>
                    <a:pt x="546" y="426"/>
                  </a:lnTo>
                  <a:lnTo>
                    <a:pt x="552" y="420"/>
                  </a:lnTo>
                  <a:lnTo>
                    <a:pt x="558" y="414"/>
                  </a:lnTo>
                  <a:lnTo>
                    <a:pt x="564" y="414"/>
                  </a:lnTo>
                  <a:lnTo>
                    <a:pt x="570" y="408"/>
                  </a:lnTo>
                  <a:lnTo>
                    <a:pt x="570" y="402"/>
                  </a:lnTo>
                  <a:lnTo>
                    <a:pt x="576" y="396"/>
                  </a:lnTo>
                  <a:lnTo>
                    <a:pt x="582" y="390"/>
                  </a:lnTo>
                  <a:lnTo>
                    <a:pt x="588" y="384"/>
                  </a:lnTo>
                  <a:lnTo>
                    <a:pt x="594" y="378"/>
                  </a:lnTo>
                  <a:lnTo>
                    <a:pt x="600" y="372"/>
                  </a:lnTo>
                  <a:lnTo>
                    <a:pt x="606" y="372"/>
                  </a:lnTo>
                  <a:lnTo>
                    <a:pt x="612" y="366"/>
                  </a:lnTo>
                  <a:lnTo>
                    <a:pt x="618" y="360"/>
                  </a:lnTo>
                  <a:lnTo>
                    <a:pt x="618" y="354"/>
                  </a:lnTo>
                  <a:lnTo>
                    <a:pt x="624" y="348"/>
                  </a:lnTo>
                  <a:lnTo>
                    <a:pt x="630" y="342"/>
                  </a:lnTo>
                  <a:lnTo>
                    <a:pt x="636" y="342"/>
                  </a:lnTo>
                  <a:lnTo>
                    <a:pt x="642" y="336"/>
                  </a:lnTo>
                  <a:lnTo>
                    <a:pt x="648" y="330"/>
                  </a:lnTo>
                  <a:lnTo>
                    <a:pt x="654" y="324"/>
                  </a:lnTo>
                  <a:lnTo>
                    <a:pt x="660" y="318"/>
                  </a:lnTo>
                  <a:lnTo>
                    <a:pt x="660" y="312"/>
                  </a:lnTo>
                  <a:lnTo>
                    <a:pt x="666" y="312"/>
                  </a:lnTo>
                  <a:lnTo>
                    <a:pt x="672" y="306"/>
                  </a:lnTo>
                  <a:lnTo>
                    <a:pt x="678" y="300"/>
                  </a:lnTo>
                  <a:lnTo>
                    <a:pt x="684" y="294"/>
                  </a:lnTo>
                  <a:lnTo>
                    <a:pt x="690" y="294"/>
                  </a:lnTo>
                  <a:lnTo>
                    <a:pt x="696" y="288"/>
                  </a:lnTo>
                  <a:lnTo>
                    <a:pt x="702" y="282"/>
                  </a:lnTo>
                  <a:lnTo>
                    <a:pt x="702" y="276"/>
                  </a:lnTo>
                  <a:lnTo>
                    <a:pt x="708" y="270"/>
                  </a:lnTo>
                  <a:lnTo>
                    <a:pt x="714" y="270"/>
                  </a:lnTo>
                  <a:lnTo>
                    <a:pt x="720" y="264"/>
                  </a:lnTo>
                  <a:lnTo>
                    <a:pt x="726" y="258"/>
                  </a:lnTo>
                  <a:lnTo>
                    <a:pt x="732" y="258"/>
                  </a:lnTo>
                  <a:lnTo>
                    <a:pt x="738" y="252"/>
                  </a:lnTo>
                  <a:lnTo>
                    <a:pt x="744" y="246"/>
                  </a:lnTo>
                  <a:lnTo>
                    <a:pt x="750" y="240"/>
                  </a:lnTo>
                  <a:lnTo>
                    <a:pt x="756" y="234"/>
                  </a:lnTo>
                  <a:lnTo>
                    <a:pt x="762" y="228"/>
                  </a:lnTo>
                  <a:lnTo>
                    <a:pt x="768" y="228"/>
                  </a:lnTo>
                  <a:lnTo>
                    <a:pt x="774" y="222"/>
                  </a:lnTo>
                  <a:lnTo>
                    <a:pt x="780" y="216"/>
                  </a:lnTo>
                  <a:lnTo>
                    <a:pt x="786" y="210"/>
                  </a:lnTo>
                  <a:lnTo>
                    <a:pt x="792" y="210"/>
                  </a:lnTo>
                  <a:lnTo>
                    <a:pt x="792" y="204"/>
                  </a:lnTo>
                  <a:lnTo>
                    <a:pt x="798" y="198"/>
                  </a:lnTo>
                  <a:lnTo>
                    <a:pt x="804" y="198"/>
                  </a:lnTo>
                  <a:lnTo>
                    <a:pt x="810" y="192"/>
                  </a:lnTo>
                  <a:lnTo>
                    <a:pt x="816" y="192"/>
                  </a:lnTo>
                  <a:lnTo>
                    <a:pt x="822" y="186"/>
                  </a:lnTo>
                  <a:lnTo>
                    <a:pt x="828" y="180"/>
                  </a:lnTo>
                  <a:lnTo>
                    <a:pt x="834" y="180"/>
                  </a:lnTo>
                  <a:lnTo>
                    <a:pt x="834" y="174"/>
                  </a:lnTo>
                  <a:lnTo>
                    <a:pt x="840" y="168"/>
                  </a:lnTo>
                  <a:lnTo>
                    <a:pt x="846" y="168"/>
                  </a:lnTo>
                  <a:lnTo>
                    <a:pt x="852" y="162"/>
                  </a:lnTo>
                  <a:lnTo>
                    <a:pt x="858" y="162"/>
                  </a:lnTo>
                  <a:lnTo>
                    <a:pt x="864" y="156"/>
                  </a:lnTo>
                  <a:lnTo>
                    <a:pt x="870" y="150"/>
                  </a:lnTo>
                  <a:lnTo>
                    <a:pt x="876" y="150"/>
                  </a:lnTo>
                  <a:lnTo>
                    <a:pt x="882" y="144"/>
                  </a:lnTo>
                  <a:lnTo>
                    <a:pt x="888" y="138"/>
                  </a:lnTo>
                  <a:lnTo>
                    <a:pt x="894" y="138"/>
                  </a:lnTo>
                  <a:lnTo>
                    <a:pt x="900" y="132"/>
                  </a:lnTo>
                  <a:lnTo>
                    <a:pt x="906" y="132"/>
                  </a:lnTo>
                  <a:lnTo>
                    <a:pt x="912" y="126"/>
                  </a:lnTo>
                  <a:lnTo>
                    <a:pt x="918" y="120"/>
                  </a:lnTo>
                  <a:lnTo>
                    <a:pt x="924" y="120"/>
                  </a:lnTo>
                  <a:lnTo>
                    <a:pt x="924" y="114"/>
                  </a:lnTo>
                  <a:lnTo>
                    <a:pt x="930" y="114"/>
                  </a:lnTo>
                  <a:lnTo>
                    <a:pt x="936" y="108"/>
                  </a:lnTo>
                  <a:lnTo>
                    <a:pt x="942" y="108"/>
                  </a:lnTo>
                  <a:lnTo>
                    <a:pt x="948" y="102"/>
                  </a:lnTo>
                  <a:lnTo>
                    <a:pt x="954" y="102"/>
                  </a:lnTo>
                  <a:lnTo>
                    <a:pt x="960" y="96"/>
                  </a:lnTo>
                  <a:lnTo>
                    <a:pt x="966" y="96"/>
                  </a:lnTo>
                  <a:lnTo>
                    <a:pt x="972" y="90"/>
                  </a:lnTo>
                  <a:lnTo>
                    <a:pt x="978" y="90"/>
                  </a:lnTo>
                  <a:lnTo>
                    <a:pt x="984" y="84"/>
                  </a:lnTo>
                  <a:lnTo>
                    <a:pt x="990" y="84"/>
                  </a:lnTo>
                  <a:lnTo>
                    <a:pt x="996" y="78"/>
                  </a:lnTo>
                  <a:lnTo>
                    <a:pt x="1002" y="78"/>
                  </a:lnTo>
                  <a:lnTo>
                    <a:pt x="1008" y="72"/>
                  </a:lnTo>
                  <a:lnTo>
                    <a:pt x="1014" y="72"/>
                  </a:lnTo>
                  <a:lnTo>
                    <a:pt x="1020" y="66"/>
                  </a:lnTo>
                  <a:lnTo>
                    <a:pt x="1026" y="66"/>
                  </a:lnTo>
                  <a:lnTo>
                    <a:pt x="1032" y="60"/>
                  </a:lnTo>
                  <a:lnTo>
                    <a:pt x="1038" y="60"/>
                  </a:lnTo>
                  <a:lnTo>
                    <a:pt x="1044" y="60"/>
                  </a:lnTo>
                  <a:lnTo>
                    <a:pt x="1050" y="54"/>
                  </a:lnTo>
                  <a:lnTo>
                    <a:pt x="1056" y="54"/>
                  </a:lnTo>
                  <a:lnTo>
                    <a:pt x="1062" y="48"/>
                  </a:lnTo>
                  <a:lnTo>
                    <a:pt x="1068" y="48"/>
                  </a:lnTo>
                  <a:lnTo>
                    <a:pt x="1074" y="48"/>
                  </a:lnTo>
                  <a:lnTo>
                    <a:pt x="1080" y="42"/>
                  </a:lnTo>
                  <a:lnTo>
                    <a:pt x="1086" y="42"/>
                  </a:lnTo>
                  <a:lnTo>
                    <a:pt x="1092" y="42"/>
                  </a:lnTo>
                  <a:lnTo>
                    <a:pt x="1098" y="36"/>
                  </a:lnTo>
                  <a:lnTo>
                    <a:pt x="1104" y="36"/>
                  </a:lnTo>
                  <a:lnTo>
                    <a:pt x="1110" y="36"/>
                  </a:lnTo>
                  <a:lnTo>
                    <a:pt x="1116" y="30"/>
                  </a:lnTo>
                  <a:lnTo>
                    <a:pt x="1122" y="30"/>
                  </a:lnTo>
                  <a:lnTo>
                    <a:pt x="1128" y="30"/>
                  </a:lnTo>
                  <a:lnTo>
                    <a:pt x="1134" y="24"/>
                  </a:lnTo>
                  <a:lnTo>
                    <a:pt x="1140" y="24"/>
                  </a:lnTo>
                  <a:lnTo>
                    <a:pt x="1146" y="24"/>
                  </a:lnTo>
                  <a:lnTo>
                    <a:pt x="1152" y="24"/>
                  </a:lnTo>
                  <a:lnTo>
                    <a:pt x="1158" y="18"/>
                  </a:lnTo>
                  <a:lnTo>
                    <a:pt x="1164" y="18"/>
                  </a:lnTo>
                  <a:lnTo>
                    <a:pt x="1170" y="18"/>
                  </a:lnTo>
                  <a:lnTo>
                    <a:pt x="1176" y="18"/>
                  </a:lnTo>
                  <a:lnTo>
                    <a:pt x="1182" y="12"/>
                  </a:lnTo>
                  <a:lnTo>
                    <a:pt x="1188" y="12"/>
                  </a:lnTo>
                  <a:lnTo>
                    <a:pt x="1194" y="12"/>
                  </a:lnTo>
                  <a:lnTo>
                    <a:pt x="1200" y="12"/>
                  </a:lnTo>
                  <a:lnTo>
                    <a:pt x="1206" y="12"/>
                  </a:lnTo>
                  <a:lnTo>
                    <a:pt x="1212" y="6"/>
                  </a:lnTo>
                  <a:lnTo>
                    <a:pt x="1218" y="6"/>
                  </a:lnTo>
                  <a:lnTo>
                    <a:pt x="1224" y="6"/>
                  </a:lnTo>
                  <a:lnTo>
                    <a:pt x="1230" y="6"/>
                  </a:lnTo>
                  <a:lnTo>
                    <a:pt x="1236" y="6"/>
                  </a:lnTo>
                  <a:lnTo>
                    <a:pt x="1242" y="6"/>
                  </a:lnTo>
                  <a:lnTo>
                    <a:pt x="1248" y="6"/>
                  </a:lnTo>
                  <a:lnTo>
                    <a:pt x="1254" y="6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0"/>
                  </a:lnTo>
                  <a:lnTo>
                    <a:pt x="1278" y="0"/>
                  </a:lnTo>
                  <a:lnTo>
                    <a:pt x="1284" y="0"/>
                  </a:lnTo>
                  <a:lnTo>
                    <a:pt x="1290" y="0"/>
                  </a:lnTo>
                  <a:lnTo>
                    <a:pt x="1296" y="0"/>
                  </a:lnTo>
                  <a:lnTo>
                    <a:pt x="1302" y="0"/>
                  </a:lnTo>
                  <a:lnTo>
                    <a:pt x="1308" y="0"/>
                  </a:lnTo>
                  <a:lnTo>
                    <a:pt x="1314" y="0"/>
                  </a:lnTo>
                  <a:lnTo>
                    <a:pt x="1320" y="0"/>
                  </a:lnTo>
                  <a:lnTo>
                    <a:pt x="1326" y="0"/>
                  </a:lnTo>
                  <a:lnTo>
                    <a:pt x="1332" y="0"/>
                  </a:lnTo>
                  <a:lnTo>
                    <a:pt x="1338" y="0"/>
                  </a:lnTo>
                  <a:lnTo>
                    <a:pt x="1344" y="0"/>
                  </a:lnTo>
                  <a:lnTo>
                    <a:pt x="1350" y="0"/>
                  </a:lnTo>
                  <a:lnTo>
                    <a:pt x="1356" y="0"/>
                  </a:lnTo>
                  <a:lnTo>
                    <a:pt x="1362" y="0"/>
                  </a:lnTo>
                  <a:lnTo>
                    <a:pt x="1368" y="0"/>
                  </a:lnTo>
                  <a:lnTo>
                    <a:pt x="1374" y="0"/>
                  </a:lnTo>
                  <a:lnTo>
                    <a:pt x="1380" y="0"/>
                  </a:lnTo>
                  <a:lnTo>
                    <a:pt x="1386" y="6"/>
                  </a:lnTo>
                  <a:lnTo>
                    <a:pt x="1392" y="6"/>
                  </a:lnTo>
                  <a:lnTo>
                    <a:pt x="1398" y="6"/>
                  </a:lnTo>
                  <a:lnTo>
                    <a:pt x="1404" y="6"/>
                  </a:lnTo>
                  <a:lnTo>
                    <a:pt x="1410" y="6"/>
                  </a:lnTo>
                  <a:lnTo>
                    <a:pt x="1416" y="6"/>
                  </a:lnTo>
                  <a:lnTo>
                    <a:pt x="1422" y="6"/>
                  </a:lnTo>
                  <a:lnTo>
                    <a:pt x="1428" y="6"/>
                  </a:lnTo>
                  <a:lnTo>
                    <a:pt x="1434" y="12"/>
                  </a:lnTo>
                  <a:lnTo>
                    <a:pt x="1440" y="12"/>
                  </a:lnTo>
                  <a:lnTo>
                    <a:pt x="1446" y="12"/>
                  </a:lnTo>
                  <a:lnTo>
                    <a:pt x="1452" y="12"/>
                  </a:lnTo>
                  <a:lnTo>
                    <a:pt x="1458" y="12"/>
                  </a:lnTo>
                  <a:lnTo>
                    <a:pt x="1464" y="18"/>
                  </a:lnTo>
                  <a:lnTo>
                    <a:pt x="1470" y="18"/>
                  </a:lnTo>
                  <a:lnTo>
                    <a:pt x="1476" y="18"/>
                  </a:lnTo>
                  <a:lnTo>
                    <a:pt x="1482" y="18"/>
                  </a:lnTo>
                  <a:lnTo>
                    <a:pt x="1488" y="24"/>
                  </a:lnTo>
                  <a:lnTo>
                    <a:pt x="1494" y="24"/>
                  </a:lnTo>
                  <a:lnTo>
                    <a:pt x="1500" y="24"/>
                  </a:lnTo>
                  <a:lnTo>
                    <a:pt x="1506" y="24"/>
                  </a:lnTo>
                  <a:lnTo>
                    <a:pt x="1512" y="30"/>
                  </a:lnTo>
                  <a:lnTo>
                    <a:pt x="1518" y="30"/>
                  </a:lnTo>
                  <a:lnTo>
                    <a:pt x="1524" y="30"/>
                  </a:lnTo>
                  <a:lnTo>
                    <a:pt x="1530" y="36"/>
                  </a:lnTo>
                  <a:lnTo>
                    <a:pt x="1536" y="36"/>
                  </a:lnTo>
                  <a:lnTo>
                    <a:pt x="1542" y="36"/>
                  </a:lnTo>
                  <a:lnTo>
                    <a:pt x="1548" y="42"/>
                  </a:lnTo>
                  <a:lnTo>
                    <a:pt x="1554" y="42"/>
                  </a:lnTo>
                  <a:lnTo>
                    <a:pt x="1560" y="42"/>
                  </a:lnTo>
                  <a:lnTo>
                    <a:pt x="1566" y="48"/>
                  </a:lnTo>
                  <a:lnTo>
                    <a:pt x="1572" y="48"/>
                  </a:lnTo>
                  <a:lnTo>
                    <a:pt x="1578" y="48"/>
                  </a:lnTo>
                  <a:lnTo>
                    <a:pt x="1584" y="54"/>
                  </a:lnTo>
                  <a:lnTo>
                    <a:pt x="1590" y="54"/>
                  </a:lnTo>
                  <a:lnTo>
                    <a:pt x="1596" y="60"/>
                  </a:lnTo>
                  <a:lnTo>
                    <a:pt x="1602" y="60"/>
                  </a:lnTo>
                  <a:lnTo>
                    <a:pt x="1608" y="60"/>
                  </a:lnTo>
                  <a:lnTo>
                    <a:pt x="1614" y="66"/>
                  </a:lnTo>
                  <a:lnTo>
                    <a:pt x="1620" y="66"/>
                  </a:lnTo>
                  <a:lnTo>
                    <a:pt x="1626" y="72"/>
                  </a:lnTo>
                  <a:lnTo>
                    <a:pt x="1632" y="72"/>
                  </a:lnTo>
                  <a:lnTo>
                    <a:pt x="1638" y="78"/>
                  </a:lnTo>
                  <a:lnTo>
                    <a:pt x="1644" y="78"/>
                  </a:lnTo>
                  <a:lnTo>
                    <a:pt x="1650" y="84"/>
                  </a:lnTo>
                  <a:lnTo>
                    <a:pt x="1656" y="84"/>
                  </a:lnTo>
                  <a:lnTo>
                    <a:pt x="1662" y="90"/>
                  </a:lnTo>
                  <a:lnTo>
                    <a:pt x="1668" y="90"/>
                  </a:lnTo>
                  <a:lnTo>
                    <a:pt x="1674" y="96"/>
                  </a:lnTo>
                  <a:lnTo>
                    <a:pt x="1680" y="96"/>
                  </a:lnTo>
                  <a:lnTo>
                    <a:pt x="1686" y="102"/>
                  </a:lnTo>
                  <a:lnTo>
                    <a:pt x="1692" y="102"/>
                  </a:lnTo>
                  <a:lnTo>
                    <a:pt x="1698" y="108"/>
                  </a:lnTo>
                  <a:lnTo>
                    <a:pt x="1704" y="108"/>
                  </a:lnTo>
                  <a:lnTo>
                    <a:pt x="1710" y="114"/>
                  </a:lnTo>
                  <a:lnTo>
                    <a:pt x="1716" y="114"/>
                  </a:lnTo>
                  <a:lnTo>
                    <a:pt x="1716" y="120"/>
                  </a:lnTo>
                  <a:lnTo>
                    <a:pt x="1722" y="120"/>
                  </a:lnTo>
                  <a:lnTo>
                    <a:pt x="1728" y="126"/>
                  </a:lnTo>
                  <a:lnTo>
                    <a:pt x="1734" y="132"/>
                  </a:lnTo>
                  <a:lnTo>
                    <a:pt x="1740" y="132"/>
                  </a:lnTo>
                  <a:lnTo>
                    <a:pt x="1746" y="138"/>
                  </a:lnTo>
                  <a:lnTo>
                    <a:pt x="1752" y="138"/>
                  </a:lnTo>
                  <a:lnTo>
                    <a:pt x="1758" y="144"/>
                  </a:lnTo>
                  <a:lnTo>
                    <a:pt x="1764" y="150"/>
                  </a:lnTo>
                  <a:lnTo>
                    <a:pt x="1770" y="150"/>
                  </a:lnTo>
                  <a:lnTo>
                    <a:pt x="1776" y="156"/>
                  </a:lnTo>
                  <a:lnTo>
                    <a:pt x="1782" y="162"/>
                  </a:lnTo>
                  <a:lnTo>
                    <a:pt x="1788" y="162"/>
                  </a:lnTo>
                  <a:lnTo>
                    <a:pt x="1794" y="168"/>
                  </a:lnTo>
                  <a:lnTo>
                    <a:pt x="1800" y="168"/>
                  </a:lnTo>
                  <a:lnTo>
                    <a:pt x="1806" y="174"/>
                  </a:lnTo>
                  <a:lnTo>
                    <a:pt x="1806" y="180"/>
                  </a:lnTo>
                  <a:lnTo>
                    <a:pt x="1812" y="180"/>
                  </a:lnTo>
                  <a:lnTo>
                    <a:pt x="1818" y="186"/>
                  </a:lnTo>
                  <a:lnTo>
                    <a:pt x="1824" y="192"/>
                  </a:lnTo>
                  <a:lnTo>
                    <a:pt x="1830" y="192"/>
                  </a:lnTo>
                  <a:lnTo>
                    <a:pt x="1836" y="198"/>
                  </a:lnTo>
                  <a:lnTo>
                    <a:pt x="1842" y="198"/>
                  </a:lnTo>
                  <a:lnTo>
                    <a:pt x="1848" y="204"/>
                  </a:lnTo>
                  <a:lnTo>
                    <a:pt x="1848" y="210"/>
                  </a:lnTo>
                  <a:lnTo>
                    <a:pt x="1854" y="210"/>
                  </a:lnTo>
                  <a:lnTo>
                    <a:pt x="1860" y="216"/>
                  </a:lnTo>
                  <a:lnTo>
                    <a:pt x="1866" y="222"/>
                  </a:lnTo>
                  <a:lnTo>
                    <a:pt x="1872" y="228"/>
                  </a:lnTo>
                  <a:lnTo>
                    <a:pt x="1878" y="228"/>
                  </a:lnTo>
                  <a:lnTo>
                    <a:pt x="1884" y="234"/>
                  </a:lnTo>
                  <a:lnTo>
                    <a:pt x="1890" y="240"/>
                  </a:lnTo>
                  <a:lnTo>
                    <a:pt x="1896" y="246"/>
                  </a:lnTo>
                  <a:lnTo>
                    <a:pt x="1902" y="252"/>
                  </a:lnTo>
                  <a:lnTo>
                    <a:pt x="1908" y="258"/>
                  </a:lnTo>
                  <a:lnTo>
                    <a:pt x="1914" y="258"/>
                  </a:lnTo>
                  <a:lnTo>
                    <a:pt x="1920" y="264"/>
                  </a:lnTo>
                  <a:lnTo>
                    <a:pt x="1926" y="270"/>
                  </a:lnTo>
                  <a:lnTo>
                    <a:pt x="1932" y="270"/>
                  </a:lnTo>
                  <a:lnTo>
                    <a:pt x="1938" y="276"/>
                  </a:lnTo>
                  <a:lnTo>
                    <a:pt x="1938" y="282"/>
                  </a:lnTo>
                  <a:lnTo>
                    <a:pt x="1944" y="288"/>
                  </a:lnTo>
                  <a:lnTo>
                    <a:pt x="1950" y="294"/>
                  </a:lnTo>
                  <a:lnTo>
                    <a:pt x="1956" y="294"/>
                  </a:lnTo>
                  <a:lnTo>
                    <a:pt x="1962" y="300"/>
                  </a:lnTo>
                  <a:lnTo>
                    <a:pt x="1968" y="306"/>
                  </a:lnTo>
                  <a:lnTo>
                    <a:pt x="1974" y="312"/>
                  </a:lnTo>
                  <a:lnTo>
                    <a:pt x="1980" y="312"/>
                  </a:lnTo>
                  <a:lnTo>
                    <a:pt x="1980" y="318"/>
                  </a:lnTo>
                  <a:lnTo>
                    <a:pt x="1986" y="324"/>
                  </a:lnTo>
                  <a:lnTo>
                    <a:pt x="1992" y="330"/>
                  </a:lnTo>
                  <a:lnTo>
                    <a:pt x="1998" y="336"/>
                  </a:lnTo>
                  <a:lnTo>
                    <a:pt x="2004" y="342"/>
                  </a:lnTo>
                  <a:lnTo>
                    <a:pt x="2010" y="342"/>
                  </a:lnTo>
                  <a:lnTo>
                    <a:pt x="2016" y="348"/>
                  </a:lnTo>
                  <a:lnTo>
                    <a:pt x="2022" y="354"/>
                  </a:lnTo>
                  <a:lnTo>
                    <a:pt x="2022" y="360"/>
                  </a:lnTo>
                  <a:lnTo>
                    <a:pt x="2028" y="366"/>
                  </a:lnTo>
                  <a:lnTo>
                    <a:pt x="2034" y="372"/>
                  </a:lnTo>
                  <a:lnTo>
                    <a:pt x="2040" y="372"/>
                  </a:lnTo>
                  <a:lnTo>
                    <a:pt x="2046" y="378"/>
                  </a:lnTo>
                  <a:lnTo>
                    <a:pt x="2052" y="384"/>
                  </a:lnTo>
                  <a:lnTo>
                    <a:pt x="2058" y="390"/>
                  </a:lnTo>
                  <a:lnTo>
                    <a:pt x="2064" y="396"/>
                  </a:lnTo>
                  <a:lnTo>
                    <a:pt x="2070" y="402"/>
                  </a:lnTo>
                  <a:lnTo>
                    <a:pt x="2070" y="408"/>
                  </a:lnTo>
                  <a:lnTo>
                    <a:pt x="2076" y="414"/>
                  </a:lnTo>
                  <a:lnTo>
                    <a:pt x="2082" y="414"/>
                  </a:lnTo>
                  <a:lnTo>
                    <a:pt x="2088" y="420"/>
                  </a:lnTo>
                  <a:lnTo>
                    <a:pt x="2094" y="426"/>
                  </a:lnTo>
                  <a:lnTo>
                    <a:pt x="2100" y="432"/>
                  </a:lnTo>
                  <a:lnTo>
                    <a:pt x="2106" y="438"/>
                  </a:lnTo>
                  <a:lnTo>
                    <a:pt x="2112" y="444"/>
                  </a:lnTo>
                  <a:lnTo>
                    <a:pt x="2112" y="450"/>
                  </a:lnTo>
                  <a:lnTo>
                    <a:pt x="2118" y="456"/>
                  </a:lnTo>
                  <a:lnTo>
                    <a:pt x="2124" y="462"/>
                  </a:lnTo>
                  <a:lnTo>
                    <a:pt x="2130" y="468"/>
                  </a:lnTo>
                  <a:lnTo>
                    <a:pt x="2136" y="474"/>
                  </a:lnTo>
                  <a:lnTo>
                    <a:pt x="2142" y="480"/>
                  </a:lnTo>
                  <a:lnTo>
                    <a:pt x="2148" y="480"/>
                  </a:lnTo>
                  <a:lnTo>
                    <a:pt x="2154" y="486"/>
                  </a:lnTo>
                  <a:lnTo>
                    <a:pt x="2154" y="492"/>
                  </a:lnTo>
                  <a:lnTo>
                    <a:pt x="2160" y="498"/>
                  </a:lnTo>
                  <a:lnTo>
                    <a:pt x="2166" y="504"/>
                  </a:lnTo>
                  <a:lnTo>
                    <a:pt x="2172" y="510"/>
                  </a:lnTo>
                  <a:lnTo>
                    <a:pt x="2178" y="516"/>
                  </a:lnTo>
                  <a:lnTo>
                    <a:pt x="2184" y="522"/>
                  </a:lnTo>
                  <a:lnTo>
                    <a:pt x="2190" y="528"/>
                  </a:lnTo>
                  <a:lnTo>
                    <a:pt x="2196" y="534"/>
                  </a:lnTo>
                  <a:lnTo>
                    <a:pt x="2202" y="540"/>
                  </a:lnTo>
                  <a:lnTo>
                    <a:pt x="2202" y="546"/>
                  </a:lnTo>
                  <a:lnTo>
                    <a:pt x="2208" y="552"/>
                  </a:lnTo>
                  <a:lnTo>
                    <a:pt x="2214" y="558"/>
                  </a:lnTo>
                  <a:lnTo>
                    <a:pt x="2220" y="564"/>
                  </a:lnTo>
                  <a:lnTo>
                    <a:pt x="2226" y="570"/>
                  </a:lnTo>
                  <a:lnTo>
                    <a:pt x="2232" y="576"/>
                  </a:lnTo>
                  <a:lnTo>
                    <a:pt x="2238" y="582"/>
                  </a:lnTo>
                  <a:lnTo>
                    <a:pt x="2244" y="588"/>
                  </a:lnTo>
                  <a:lnTo>
                    <a:pt x="2244" y="594"/>
                  </a:lnTo>
                  <a:lnTo>
                    <a:pt x="2250" y="600"/>
                  </a:lnTo>
                  <a:lnTo>
                    <a:pt x="2256" y="606"/>
                  </a:lnTo>
                  <a:lnTo>
                    <a:pt x="2262" y="612"/>
                  </a:lnTo>
                  <a:lnTo>
                    <a:pt x="2268" y="618"/>
                  </a:lnTo>
                  <a:lnTo>
                    <a:pt x="2274" y="624"/>
                  </a:lnTo>
                  <a:lnTo>
                    <a:pt x="2280" y="630"/>
                  </a:lnTo>
                  <a:lnTo>
                    <a:pt x="2286" y="636"/>
                  </a:lnTo>
                  <a:lnTo>
                    <a:pt x="2286" y="642"/>
                  </a:lnTo>
                  <a:lnTo>
                    <a:pt x="2292" y="648"/>
                  </a:lnTo>
                  <a:lnTo>
                    <a:pt x="2298" y="654"/>
                  </a:lnTo>
                  <a:lnTo>
                    <a:pt x="2304" y="660"/>
                  </a:lnTo>
                  <a:lnTo>
                    <a:pt x="2310" y="666"/>
                  </a:lnTo>
                  <a:lnTo>
                    <a:pt x="2316" y="672"/>
                  </a:lnTo>
                  <a:lnTo>
                    <a:pt x="2322" y="684"/>
                  </a:lnTo>
                  <a:lnTo>
                    <a:pt x="2328" y="690"/>
                  </a:lnTo>
                  <a:lnTo>
                    <a:pt x="2334" y="696"/>
                  </a:lnTo>
                  <a:lnTo>
                    <a:pt x="2334" y="702"/>
                  </a:lnTo>
                  <a:lnTo>
                    <a:pt x="2340" y="708"/>
                  </a:lnTo>
                  <a:lnTo>
                    <a:pt x="2346" y="714"/>
                  </a:lnTo>
                  <a:lnTo>
                    <a:pt x="2352" y="720"/>
                  </a:lnTo>
                  <a:lnTo>
                    <a:pt x="2358" y="726"/>
                  </a:lnTo>
                  <a:lnTo>
                    <a:pt x="2364" y="732"/>
                  </a:lnTo>
                  <a:lnTo>
                    <a:pt x="2370" y="738"/>
                  </a:lnTo>
                  <a:lnTo>
                    <a:pt x="2376" y="744"/>
                  </a:lnTo>
                  <a:lnTo>
                    <a:pt x="2376" y="750"/>
                  </a:lnTo>
                  <a:lnTo>
                    <a:pt x="2382" y="756"/>
                  </a:lnTo>
                  <a:lnTo>
                    <a:pt x="2388" y="762"/>
                  </a:lnTo>
                  <a:lnTo>
                    <a:pt x="2394" y="774"/>
                  </a:lnTo>
                  <a:lnTo>
                    <a:pt x="2400" y="780"/>
                  </a:lnTo>
                  <a:lnTo>
                    <a:pt x="2406" y="786"/>
                  </a:lnTo>
                  <a:lnTo>
                    <a:pt x="2412" y="792"/>
                  </a:lnTo>
                  <a:lnTo>
                    <a:pt x="2418" y="798"/>
                  </a:lnTo>
                  <a:lnTo>
                    <a:pt x="2418" y="804"/>
                  </a:lnTo>
                  <a:lnTo>
                    <a:pt x="2424" y="810"/>
                  </a:lnTo>
                  <a:lnTo>
                    <a:pt x="2430" y="816"/>
                  </a:lnTo>
                  <a:lnTo>
                    <a:pt x="2436" y="822"/>
                  </a:lnTo>
                  <a:lnTo>
                    <a:pt x="2442" y="828"/>
                  </a:lnTo>
                  <a:lnTo>
                    <a:pt x="2448" y="834"/>
                  </a:lnTo>
                  <a:lnTo>
                    <a:pt x="2454" y="846"/>
                  </a:lnTo>
                  <a:lnTo>
                    <a:pt x="2460" y="852"/>
                  </a:lnTo>
                  <a:lnTo>
                    <a:pt x="2466" y="858"/>
                  </a:lnTo>
                  <a:lnTo>
                    <a:pt x="2466" y="864"/>
                  </a:lnTo>
                  <a:lnTo>
                    <a:pt x="2472" y="870"/>
                  </a:lnTo>
                  <a:lnTo>
                    <a:pt x="2478" y="876"/>
                  </a:lnTo>
                  <a:lnTo>
                    <a:pt x="2484" y="882"/>
                  </a:lnTo>
                  <a:lnTo>
                    <a:pt x="2490" y="888"/>
                  </a:lnTo>
                  <a:lnTo>
                    <a:pt x="2496" y="894"/>
                  </a:lnTo>
                  <a:lnTo>
                    <a:pt x="2502" y="906"/>
                  </a:lnTo>
                  <a:lnTo>
                    <a:pt x="2508" y="912"/>
                  </a:lnTo>
                  <a:lnTo>
                    <a:pt x="2508" y="918"/>
                  </a:lnTo>
                  <a:lnTo>
                    <a:pt x="2514" y="924"/>
                  </a:lnTo>
                  <a:lnTo>
                    <a:pt x="2520" y="930"/>
                  </a:lnTo>
                  <a:lnTo>
                    <a:pt x="2526" y="936"/>
                  </a:lnTo>
                  <a:lnTo>
                    <a:pt x="2532" y="942"/>
                  </a:lnTo>
                  <a:lnTo>
                    <a:pt x="2538" y="948"/>
                  </a:lnTo>
                  <a:lnTo>
                    <a:pt x="2544" y="960"/>
                  </a:lnTo>
                  <a:lnTo>
                    <a:pt x="2550" y="966"/>
                  </a:lnTo>
                  <a:lnTo>
                    <a:pt x="2550" y="972"/>
                  </a:lnTo>
                  <a:lnTo>
                    <a:pt x="2556" y="978"/>
                  </a:lnTo>
                  <a:lnTo>
                    <a:pt x="2562" y="984"/>
                  </a:lnTo>
                  <a:lnTo>
                    <a:pt x="2568" y="990"/>
                  </a:lnTo>
                  <a:lnTo>
                    <a:pt x="2574" y="996"/>
                  </a:lnTo>
                  <a:lnTo>
                    <a:pt x="2580" y="1002"/>
                  </a:lnTo>
                  <a:lnTo>
                    <a:pt x="2586" y="1014"/>
                  </a:lnTo>
                  <a:lnTo>
                    <a:pt x="2592" y="1020"/>
                  </a:lnTo>
                  <a:lnTo>
                    <a:pt x="2598" y="1026"/>
                  </a:lnTo>
                  <a:lnTo>
                    <a:pt x="2598" y="1032"/>
                  </a:lnTo>
                  <a:lnTo>
                    <a:pt x="2604" y="1038"/>
                  </a:lnTo>
                  <a:lnTo>
                    <a:pt x="2610" y="1044"/>
                  </a:lnTo>
                  <a:lnTo>
                    <a:pt x="2616" y="1050"/>
                  </a:lnTo>
                  <a:lnTo>
                    <a:pt x="2622" y="1062"/>
                  </a:lnTo>
                  <a:lnTo>
                    <a:pt x="2628" y="1068"/>
                  </a:lnTo>
                  <a:lnTo>
                    <a:pt x="2634" y="1074"/>
                  </a:lnTo>
                  <a:lnTo>
                    <a:pt x="2640" y="1080"/>
                  </a:lnTo>
                  <a:lnTo>
                    <a:pt x="2640" y="1086"/>
                  </a:lnTo>
                  <a:lnTo>
                    <a:pt x="2646" y="1092"/>
                  </a:lnTo>
                  <a:lnTo>
                    <a:pt x="2652" y="1098"/>
                  </a:lnTo>
                  <a:lnTo>
                    <a:pt x="2658" y="1104"/>
                  </a:lnTo>
                  <a:lnTo>
                    <a:pt x="2664" y="1116"/>
                  </a:lnTo>
                  <a:lnTo>
                    <a:pt x="2670" y="1122"/>
                  </a:lnTo>
                  <a:lnTo>
                    <a:pt x="2676" y="1128"/>
                  </a:lnTo>
                  <a:lnTo>
                    <a:pt x="2682" y="1134"/>
                  </a:lnTo>
                  <a:lnTo>
                    <a:pt x="2682" y="1140"/>
                  </a:lnTo>
                  <a:lnTo>
                    <a:pt x="2688" y="1146"/>
                  </a:lnTo>
                  <a:lnTo>
                    <a:pt x="2694" y="1152"/>
                  </a:lnTo>
                  <a:lnTo>
                    <a:pt x="2700" y="1164"/>
                  </a:lnTo>
                  <a:lnTo>
                    <a:pt x="2706" y="1170"/>
                  </a:lnTo>
                  <a:lnTo>
                    <a:pt x="2712" y="1176"/>
                  </a:lnTo>
                  <a:lnTo>
                    <a:pt x="2718" y="1182"/>
                  </a:lnTo>
                  <a:lnTo>
                    <a:pt x="2724" y="1188"/>
                  </a:lnTo>
                  <a:lnTo>
                    <a:pt x="2730" y="1194"/>
                  </a:lnTo>
                  <a:lnTo>
                    <a:pt x="2730" y="1200"/>
                  </a:lnTo>
                  <a:lnTo>
                    <a:pt x="2736" y="1206"/>
                  </a:lnTo>
                  <a:lnTo>
                    <a:pt x="2742" y="1218"/>
                  </a:lnTo>
                  <a:lnTo>
                    <a:pt x="2748" y="1224"/>
                  </a:lnTo>
                  <a:lnTo>
                    <a:pt x="2754" y="1230"/>
                  </a:lnTo>
                  <a:lnTo>
                    <a:pt x="2760" y="1236"/>
                  </a:lnTo>
                  <a:lnTo>
                    <a:pt x="2766" y="1242"/>
                  </a:lnTo>
                  <a:lnTo>
                    <a:pt x="2772" y="1248"/>
                  </a:lnTo>
                  <a:lnTo>
                    <a:pt x="2772" y="1254"/>
                  </a:lnTo>
                  <a:lnTo>
                    <a:pt x="2778" y="1260"/>
                  </a:lnTo>
                  <a:lnTo>
                    <a:pt x="2784" y="1272"/>
                  </a:lnTo>
                  <a:lnTo>
                    <a:pt x="2790" y="1278"/>
                  </a:lnTo>
                  <a:lnTo>
                    <a:pt x="2796" y="1284"/>
                  </a:lnTo>
                  <a:lnTo>
                    <a:pt x="2802" y="1290"/>
                  </a:lnTo>
                  <a:lnTo>
                    <a:pt x="2808" y="1296"/>
                  </a:lnTo>
                  <a:lnTo>
                    <a:pt x="2814" y="1302"/>
                  </a:lnTo>
                  <a:lnTo>
                    <a:pt x="2814" y="1308"/>
                  </a:lnTo>
                  <a:lnTo>
                    <a:pt x="2820" y="1314"/>
                  </a:lnTo>
                  <a:lnTo>
                    <a:pt x="2826" y="1320"/>
                  </a:lnTo>
                  <a:lnTo>
                    <a:pt x="2832" y="1332"/>
                  </a:lnTo>
                  <a:lnTo>
                    <a:pt x="2838" y="1338"/>
                  </a:lnTo>
                  <a:lnTo>
                    <a:pt x="2844" y="1344"/>
                  </a:lnTo>
                  <a:lnTo>
                    <a:pt x="2850" y="1350"/>
                  </a:lnTo>
                  <a:lnTo>
                    <a:pt x="2856" y="1356"/>
                  </a:lnTo>
                  <a:lnTo>
                    <a:pt x="2862" y="1362"/>
                  </a:lnTo>
                  <a:lnTo>
                    <a:pt x="2862" y="1368"/>
                  </a:lnTo>
                  <a:lnTo>
                    <a:pt x="2868" y="1374"/>
                  </a:lnTo>
                  <a:lnTo>
                    <a:pt x="2874" y="1380"/>
                  </a:lnTo>
                  <a:lnTo>
                    <a:pt x="2880" y="1386"/>
                  </a:lnTo>
                  <a:lnTo>
                    <a:pt x="2886" y="1392"/>
                  </a:lnTo>
                  <a:lnTo>
                    <a:pt x="2892" y="1404"/>
                  </a:lnTo>
                  <a:lnTo>
                    <a:pt x="2898" y="1410"/>
                  </a:lnTo>
                  <a:lnTo>
                    <a:pt x="2904" y="1416"/>
                  </a:lnTo>
                  <a:lnTo>
                    <a:pt x="2904" y="1422"/>
                  </a:lnTo>
                  <a:lnTo>
                    <a:pt x="2910" y="1428"/>
                  </a:lnTo>
                  <a:lnTo>
                    <a:pt x="2916" y="1434"/>
                  </a:lnTo>
                  <a:lnTo>
                    <a:pt x="2922" y="1440"/>
                  </a:lnTo>
                  <a:lnTo>
                    <a:pt x="2928" y="1446"/>
                  </a:lnTo>
                  <a:lnTo>
                    <a:pt x="2934" y="1452"/>
                  </a:lnTo>
                  <a:lnTo>
                    <a:pt x="2940" y="1458"/>
                  </a:lnTo>
                  <a:lnTo>
                    <a:pt x="2946" y="1464"/>
                  </a:lnTo>
                  <a:lnTo>
                    <a:pt x="2946" y="1470"/>
                  </a:lnTo>
                  <a:lnTo>
                    <a:pt x="2952" y="1476"/>
                  </a:lnTo>
                  <a:lnTo>
                    <a:pt x="2958" y="1482"/>
                  </a:lnTo>
                  <a:lnTo>
                    <a:pt x="2964" y="1494"/>
                  </a:lnTo>
                  <a:lnTo>
                    <a:pt x="2970" y="1500"/>
                  </a:lnTo>
                  <a:lnTo>
                    <a:pt x="2976" y="1506"/>
                  </a:lnTo>
                  <a:lnTo>
                    <a:pt x="2982" y="1512"/>
                  </a:lnTo>
                  <a:lnTo>
                    <a:pt x="2988" y="1518"/>
                  </a:lnTo>
                  <a:lnTo>
                    <a:pt x="2994" y="1524"/>
                  </a:lnTo>
                  <a:lnTo>
                    <a:pt x="2994" y="1530"/>
                  </a:lnTo>
                  <a:lnTo>
                    <a:pt x="3000" y="1536"/>
                  </a:lnTo>
                  <a:lnTo>
                    <a:pt x="3006" y="1542"/>
                  </a:lnTo>
                  <a:lnTo>
                    <a:pt x="3012" y="1548"/>
                  </a:lnTo>
                  <a:lnTo>
                    <a:pt x="3018" y="1554"/>
                  </a:lnTo>
                  <a:lnTo>
                    <a:pt x="3024" y="1560"/>
                  </a:lnTo>
                  <a:lnTo>
                    <a:pt x="3030" y="1566"/>
                  </a:lnTo>
                  <a:lnTo>
                    <a:pt x="3036" y="1572"/>
                  </a:lnTo>
                  <a:lnTo>
                    <a:pt x="3036" y="1578"/>
                  </a:lnTo>
                  <a:lnTo>
                    <a:pt x="3042" y="1584"/>
                  </a:lnTo>
                  <a:lnTo>
                    <a:pt x="3048" y="1590"/>
                  </a:lnTo>
                  <a:lnTo>
                    <a:pt x="3054" y="1596"/>
                  </a:lnTo>
                  <a:lnTo>
                    <a:pt x="3060" y="1602"/>
                  </a:lnTo>
                  <a:lnTo>
                    <a:pt x="3066" y="1608"/>
                  </a:lnTo>
                  <a:lnTo>
                    <a:pt x="3072" y="1614"/>
                  </a:lnTo>
                  <a:lnTo>
                    <a:pt x="3078" y="1620"/>
                  </a:lnTo>
                  <a:lnTo>
                    <a:pt x="3078" y="1626"/>
                  </a:lnTo>
                  <a:lnTo>
                    <a:pt x="3084" y="1632"/>
                  </a:lnTo>
                  <a:lnTo>
                    <a:pt x="3090" y="1638"/>
                  </a:lnTo>
                  <a:lnTo>
                    <a:pt x="3096" y="1644"/>
                  </a:lnTo>
                  <a:lnTo>
                    <a:pt x="3102" y="1650"/>
                  </a:lnTo>
                  <a:lnTo>
                    <a:pt x="3108" y="1656"/>
                  </a:lnTo>
                  <a:lnTo>
                    <a:pt x="3114" y="1662"/>
                  </a:lnTo>
                  <a:lnTo>
                    <a:pt x="3120" y="1668"/>
                  </a:lnTo>
                  <a:lnTo>
                    <a:pt x="3126" y="1674"/>
                  </a:lnTo>
                  <a:lnTo>
                    <a:pt x="3126" y="1680"/>
                  </a:lnTo>
                  <a:lnTo>
                    <a:pt x="3132" y="1686"/>
                  </a:lnTo>
                  <a:lnTo>
                    <a:pt x="3138" y="1686"/>
                  </a:lnTo>
                  <a:lnTo>
                    <a:pt x="3144" y="1692"/>
                  </a:lnTo>
                  <a:lnTo>
                    <a:pt x="3150" y="1698"/>
                  </a:lnTo>
                  <a:lnTo>
                    <a:pt x="3156" y="1704"/>
                  </a:lnTo>
                  <a:lnTo>
                    <a:pt x="3162" y="1710"/>
                  </a:lnTo>
                  <a:lnTo>
                    <a:pt x="3168" y="1716"/>
                  </a:lnTo>
                  <a:lnTo>
                    <a:pt x="3168" y="1722"/>
                  </a:lnTo>
                  <a:lnTo>
                    <a:pt x="3174" y="1722"/>
                  </a:lnTo>
                  <a:lnTo>
                    <a:pt x="3174" y="1728"/>
                  </a:lnTo>
                  <a:lnTo>
                    <a:pt x="3180" y="1734"/>
                  </a:lnTo>
                  <a:lnTo>
                    <a:pt x="3186" y="1740"/>
                  </a:lnTo>
                  <a:lnTo>
                    <a:pt x="3192" y="1746"/>
                  </a:lnTo>
                  <a:lnTo>
                    <a:pt x="3198" y="1752"/>
                  </a:lnTo>
                  <a:lnTo>
                    <a:pt x="3204" y="1752"/>
                  </a:lnTo>
                  <a:lnTo>
                    <a:pt x="3210" y="1758"/>
                  </a:lnTo>
                  <a:lnTo>
                    <a:pt x="3210" y="1764"/>
                  </a:lnTo>
                  <a:lnTo>
                    <a:pt x="3216" y="1770"/>
                  </a:lnTo>
                  <a:lnTo>
                    <a:pt x="3222" y="1776"/>
                  </a:lnTo>
                  <a:lnTo>
                    <a:pt x="3228" y="1782"/>
                  </a:lnTo>
                  <a:lnTo>
                    <a:pt x="3234" y="1788"/>
                  </a:lnTo>
                  <a:lnTo>
                    <a:pt x="3240" y="1794"/>
                  </a:lnTo>
                  <a:lnTo>
                    <a:pt x="3246" y="1794"/>
                  </a:lnTo>
                  <a:lnTo>
                    <a:pt x="3252" y="1800"/>
                  </a:lnTo>
                  <a:lnTo>
                    <a:pt x="3258" y="1806"/>
                  </a:lnTo>
                  <a:lnTo>
                    <a:pt x="3258" y="1812"/>
                  </a:lnTo>
                  <a:lnTo>
                    <a:pt x="3264" y="1818"/>
                  </a:lnTo>
                  <a:lnTo>
                    <a:pt x="3270" y="1824"/>
                  </a:lnTo>
                  <a:lnTo>
                    <a:pt x="3276" y="1824"/>
                  </a:lnTo>
                  <a:lnTo>
                    <a:pt x="3282" y="1830"/>
                  </a:lnTo>
                  <a:lnTo>
                    <a:pt x="3288" y="1836"/>
                  </a:lnTo>
                  <a:lnTo>
                    <a:pt x="3294" y="1842"/>
                  </a:lnTo>
                  <a:lnTo>
                    <a:pt x="3300" y="1848"/>
                  </a:lnTo>
                  <a:lnTo>
                    <a:pt x="3300" y="1854"/>
                  </a:lnTo>
                  <a:lnTo>
                    <a:pt x="3306" y="1854"/>
                  </a:lnTo>
                  <a:lnTo>
                    <a:pt x="3312" y="1860"/>
                  </a:lnTo>
                  <a:lnTo>
                    <a:pt x="3318" y="1866"/>
                  </a:lnTo>
                  <a:lnTo>
                    <a:pt x="3324" y="1872"/>
                  </a:lnTo>
                  <a:lnTo>
                    <a:pt x="3330" y="1872"/>
                  </a:lnTo>
                  <a:lnTo>
                    <a:pt x="3336" y="1878"/>
                  </a:lnTo>
                  <a:lnTo>
                    <a:pt x="3342" y="1884"/>
                  </a:lnTo>
                  <a:lnTo>
                    <a:pt x="3342" y="1890"/>
                  </a:lnTo>
                  <a:lnTo>
                    <a:pt x="3348" y="1896"/>
                  </a:lnTo>
                  <a:lnTo>
                    <a:pt x="3354" y="1896"/>
                  </a:lnTo>
                  <a:lnTo>
                    <a:pt x="3360" y="1902"/>
                  </a:lnTo>
                  <a:lnTo>
                    <a:pt x="3366" y="1908"/>
                  </a:lnTo>
                  <a:lnTo>
                    <a:pt x="3372" y="1908"/>
                  </a:lnTo>
                  <a:lnTo>
                    <a:pt x="3378" y="1914"/>
                  </a:lnTo>
                  <a:lnTo>
                    <a:pt x="3384" y="1920"/>
                  </a:lnTo>
                  <a:lnTo>
                    <a:pt x="3390" y="1926"/>
                  </a:lnTo>
                  <a:lnTo>
                    <a:pt x="3396" y="1932"/>
                  </a:lnTo>
                  <a:lnTo>
                    <a:pt x="3402" y="1938"/>
                  </a:lnTo>
                  <a:lnTo>
                    <a:pt x="3408" y="1938"/>
                  </a:lnTo>
                  <a:lnTo>
                    <a:pt x="3414" y="1944"/>
                  </a:lnTo>
                  <a:lnTo>
                    <a:pt x="3420" y="1950"/>
                  </a:lnTo>
                  <a:lnTo>
                    <a:pt x="3426" y="1956"/>
                  </a:lnTo>
                  <a:lnTo>
                    <a:pt x="3432" y="1956"/>
                  </a:lnTo>
                  <a:lnTo>
                    <a:pt x="3432" y="1962"/>
                  </a:lnTo>
                  <a:lnTo>
                    <a:pt x="3438" y="1968"/>
                  </a:lnTo>
                  <a:lnTo>
                    <a:pt x="3444" y="1968"/>
                  </a:lnTo>
                  <a:lnTo>
                    <a:pt x="3450" y="1974"/>
                  </a:lnTo>
                  <a:lnTo>
                    <a:pt x="3456" y="1974"/>
                  </a:lnTo>
                  <a:lnTo>
                    <a:pt x="3462" y="1980"/>
                  </a:lnTo>
                  <a:lnTo>
                    <a:pt x="3468" y="1986"/>
                  </a:lnTo>
                  <a:lnTo>
                    <a:pt x="3474" y="1986"/>
                  </a:lnTo>
                  <a:lnTo>
                    <a:pt x="3474" y="1992"/>
                  </a:lnTo>
                  <a:lnTo>
                    <a:pt x="3480" y="1998"/>
                  </a:lnTo>
                  <a:lnTo>
                    <a:pt x="3486" y="1998"/>
                  </a:lnTo>
                  <a:lnTo>
                    <a:pt x="3492" y="2004"/>
                  </a:lnTo>
                  <a:lnTo>
                    <a:pt x="3498" y="2004"/>
                  </a:lnTo>
                  <a:lnTo>
                    <a:pt x="3504" y="2010"/>
                  </a:lnTo>
                  <a:lnTo>
                    <a:pt x="3510" y="2016"/>
                  </a:lnTo>
                  <a:lnTo>
                    <a:pt x="3516" y="2016"/>
                  </a:lnTo>
                  <a:lnTo>
                    <a:pt x="3522" y="2022"/>
                  </a:lnTo>
                  <a:lnTo>
                    <a:pt x="3528" y="2028"/>
                  </a:lnTo>
                  <a:lnTo>
                    <a:pt x="3534" y="2028"/>
                  </a:lnTo>
                  <a:lnTo>
                    <a:pt x="3540" y="2034"/>
                  </a:lnTo>
                  <a:lnTo>
                    <a:pt x="3546" y="2034"/>
                  </a:lnTo>
                  <a:lnTo>
                    <a:pt x="3552" y="2040"/>
                  </a:lnTo>
                  <a:lnTo>
                    <a:pt x="3558" y="2046"/>
                  </a:lnTo>
                  <a:lnTo>
                    <a:pt x="3564" y="2046"/>
                  </a:lnTo>
                  <a:lnTo>
                    <a:pt x="3564" y="2052"/>
                  </a:lnTo>
                  <a:lnTo>
                    <a:pt x="3570" y="2052"/>
                  </a:lnTo>
                  <a:lnTo>
                    <a:pt x="3576" y="2058"/>
                  </a:lnTo>
                  <a:lnTo>
                    <a:pt x="3582" y="2058"/>
                  </a:lnTo>
                  <a:lnTo>
                    <a:pt x="3588" y="2064"/>
                  </a:lnTo>
                  <a:lnTo>
                    <a:pt x="3594" y="2064"/>
                  </a:lnTo>
                  <a:lnTo>
                    <a:pt x="3600" y="2070"/>
                  </a:lnTo>
                  <a:lnTo>
                    <a:pt x="3606" y="2070"/>
                  </a:lnTo>
                  <a:lnTo>
                    <a:pt x="3612" y="2076"/>
                  </a:lnTo>
                  <a:lnTo>
                    <a:pt x="3618" y="2076"/>
                  </a:lnTo>
                  <a:lnTo>
                    <a:pt x="3624" y="2082"/>
                  </a:lnTo>
                  <a:lnTo>
                    <a:pt x="3630" y="2082"/>
                  </a:lnTo>
                  <a:lnTo>
                    <a:pt x="3636" y="2088"/>
                  </a:lnTo>
                  <a:lnTo>
                    <a:pt x="3642" y="2088"/>
                  </a:lnTo>
                  <a:lnTo>
                    <a:pt x="3648" y="2094"/>
                  </a:lnTo>
                  <a:lnTo>
                    <a:pt x="3654" y="2094"/>
                  </a:lnTo>
                  <a:lnTo>
                    <a:pt x="3660" y="2100"/>
                  </a:lnTo>
                  <a:lnTo>
                    <a:pt x="3666" y="2100"/>
                  </a:lnTo>
                  <a:lnTo>
                    <a:pt x="3672" y="2106"/>
                  </a:lnTo>
                  <a:lnTo>
                    <a:pt x="3678" y="2106"/>
                  </a:lnTo>
                  <a:lnTo>
                    <a:pt x="3684" y="2106"/>
                  </a:lnTo>
                  <a:lnTo>
                    <a:pt x="3690" y="2112"/>
                  </a:lnTo>
                  <a:lnTo>
                    <a:pt x="3696" y="2112"/>
                  </a:lnTo>
                  <a:lnTo>
                    <a:pt x="3702" y="2112"/>
                  </a:lnTo>
                  <a:lnTo>
                    <a:pt x="3702" y="2118"/>
                  </a:lnTo>
                  <a:lnTo>
                    <a:pt x="3708" y="2118"/>
                  </a:lnTo>
                  <a:lnTo>
                    <a:pt x="3714" y="2118"/>
                  </a:lnTo>
                  <a:lnTo>
                    <a:pt x="3720" y="2124"/>
                  </a:lnTo>
                  <a:lnTo>
                    <a:pt x="3726" y="2124"/>
                  </a:lnTo>
                  <a:lnTo>
                    <a:pt x="3732" y="2124"/>
                  </a:lnTo>
                  <a:lnTo>
                    <a:pt x="3738" y="2130"/>
                  </a:lnTo>
                  <a:lnTo>
                    <a:pt x="3744" y="2130"/>
                  </a:lnTo>
                  <a:lnTo>
                    <a:pt x="3750" y="2130"/>
                  </a:lnTo>
                  <a:lnTo>
                    <a:pt x="3756" y="2136"/>
                  </a:lnTo>
                  <a:lnTo>
                    <a:pt x="3762" y="2136"/>
                  </a:lnTo>
                  <a:lnTo>
                    <a:pt x="3768" y="2136"/>
                  </a:lnTo>
                  <a:lnTo>
                    <a:pt x="3774" y="2142"/>
                  </a:lnTo>
                  <a:lnTo>
                    <a:pt x="3780" y="2142"/>
                  </a:lnTo>
                  <a:lnTo>
                    <a:pt x="3786" y="2142"/>
                  </a:lnTo>
                  <a:lnTo>
                    <a:pt x="3792" y="2142"/>
                  </a:lnTo>
                  <a:lnTo>
                    <a:pt x="3798" y="2148"/>
                  </a:lnTo>
                  <a:lnTo>
                    <a:pt x="3804" y="2148"/>
                  </a:lnTo>
                  <a:lnTo>
                    <a:pt x="3810" y="2148"/>
                  </a:lnTo>
                  <a:lnTo>
                    <a:pt x="3816" y="2148"/>
                  </a:lnTo>
                  <a:lnTo>
                    <a:pt x="3822" y="2154"/>
                  </a:lnTo>
                  <a:lnTo>
                    <a:pt x="3828" y="2154"/>
                  </a:lnTo>
                  <a:lnTo>
                    <a:pt x="3834" y="2154"/>
                  </a:lnTo>
                  <a:lnTo>
                    <a:pt x="3840" y="2154"/>
                  </a:lnTo>
                  <a:lnTo>
                    <a:pt x="3846" y="2154"/>
                  </a:lnTo>
                  <a:lnTo>
                    <a:pt x="3852" y="2160"/>
                  </a:lnTo>
                  <a:lnTo>
                    <a:pt x="3858" y="2160"/>
                  </a:lnTo>
                  <a:lnTo>
                    <a:pt x="3864" y="2160"/>
                  </a:lnTo>
                  <a:lnTo>
                    <a:pt x="3870" y="2160"/>
                  </a:lnTo>
                  <a:lnTo>
                    <a:pt x="3876" y="2160"/>
                  </a:lnTo>
                  <a:lnTo>
                    <a:pt x="3882" y="2160"/>
                  </a:lnTo>
                  <a:lnTo>
                    <a:pt x="3888" y="2160"/>
                  </a:lnTo>
                  <a:lnTo>
                    <a:pt x="3894" y="2160"/>
                  </a:lnTo>
                  <a:lnTo>
                    <a:pt x="3900" y="2166"/>
                  </a:lnTo>
                  <a:lnTo>
                    <a:pt x="3906" y="2166"/>
                  </a:lnTo>
                  <a:lnTo>
                    <a:pt x="3912" y="2166"/>
                  </a:lnTo>
                  <a:lnTo>
                    <a:pt x="3918" y="2166"/>
                  </a:lnTo>
                  <a:lnTo>
                    <a:pt x="3924" y="2166"/>
                  </a:lnTo>
                  <a:lnTo>
                    <a:pt x="3930" y="2166"/>
                  </a:lnTo>
                  <a:lnTo>
                    <a:pt x="3936" y="2166"/>
                  </a:lnTo>
                  <a:lnTo>
                    <a:pt x="3942" y="2166"/>
                  </a:lnTo>
                  <a:lnTo>
                    <a:pt x="3948" y="2166"/>
                  </a:lnTo>
                  <a:lnTo>
                    <a:pt x="3954" y="2166"/>
                  </a:lnTo>
                  <a:lnTo>
                    <a:pt x="3960" y="2166"/>
                  </a:lnTo>
                  <a:lnTo>
                    <a:pt x="3966" y="2166"/>
                  </a:lnTo>
                  <a:lnTo>
                    <a:pt x="3972" y="2166"/>
                  </a:lnTo>
                  <a:lnTo>
                    <a:pt x="3978" y="2166"/>
                  </a:lnTo>
                  <a:lnTo>
                    <a:pt x="3984" y="2166"/>
                  </a:lnTo>
                  <a:lnTo>
                    <a:pt x="3990" y="2166"/>
                  </a:lnTo>
                  <a:lnTo>
                    <a:pt x="3996" y="2166"/>
                  </a:lnTo>
                  <a:lnTo>
                    <a:pt x="4002" y="2166"/>
                  </a:lnTo>
                  <a:lnTo>
                    <a:pt x="4008" y="2166"/>
                  </a:lnTo>
                  <a:lnTo>
                    <a:pt x="4014" y="2166"/>
                  </a:lnTo>
                  <a:lnTo>
                    <a:pt x="4020" y="2166"/>
                  </a:lnTo>
                  <a:lnTo>
                    <a:pt x="4026" y="2160"/>
                  </a:lnTo>
                  <a:lnTo>
                    <a:pt x="4032" y="2160"/>
                  </a:lnTo>
                  <a:lnTo>
                    <a:pt x="4038" y="2160"/>
                  </a:lnTo>
                  <a:lnTo>
                    <a:pt x="4044" y="2160"/>
                  </a:lnTo>
                  <a:lnTo>
                    <a:pt x="4050" y="2160"/>
                  </a:lnTo>
                  <a:lnTo>
                    <a:pt x="4056" y="2160"/>
                  </a:lnTo>
                  <a:lnTo>
                    <a:pt x="4062" y="2160"/>
                  </a:lnTo>
                  <a:lnTo>
                    <a:pt x="4068" y="2160"/>
                  </a:lnTo>
                  <a:lnTo>
                    <a:pt x="4074" y="2154"/>
                  </a:lnTo>
                  <a:lnTo>
                    <a:pt x="4080" y="2154"/>
                  </a:lnTo>
                  <a:lnTo>
                    <a:pt x="4086" y="2154"/>
                  </a:lnTo>
                  <a:lnTo>
                    <a:pt x="4092" y="2154"/>
                  </a:lnTo>
                  <a:lnTo>
                    <a:pt x="4098" y="2154"/>
                  </a:lnTo>
                  <a:lnTo>
                    <a:pt x="4104" y="2148"/>
                  </a:lnTo>
                  <a:lnTo>
                    <a:pt x="4110" y="2148"/>
                  </a:lnTo>
                  <a:lnTo>
                    <a:pt x="4116" y="2148"/>
                  </a:lnTo>
                  <a:lnTo>
                    <a:pt x="4122" y="2148"/>
                  </a:lnTo>
                  <a:lnTo>
                    <a:pt x="4128" y="2142"/>
                  </a:lnTo>
                  <a:lnTo>
                    <a:pt x="4134" y="2142"/>
                  </a:lnTo>
                  <a:lnTo>
                    <a:pt x="4140" y="2142"/>
                  </a:lnTo>
                  <a:lnTo>
                    <a:pt x="4146" y="2142"/>
                  </a:lnTo>
                  <a:lnTo>
                    <a:pt x="4152" y="2136"/>
                  </a:lnTo>
                  <a:lnTo>
                    <a:pt x="4158" y="2136"/>
                  </a:lnTo>
                  <a:lnTo>
                    <a:pt x="4164" y="2136"/>
                  </a:lnTo>
                  <a:lnTo>
                    <a:pt x="4170" y="2130"/>
                  </a:lnTo>
                  <a:lnTo>
                    <a:pt x="4176" y="2130"/>
                  </a:lnTo>
                  <a:lnTo>
                    <a:pt x="4182" y="2130"/>
                  </a:lnTo>
                  <a:lnTo>
                    <a:pt x="4188" y="2124"/>
                  </a:lnTo>
                  <a:lnTo>
                    <a:pt x="4194" y="2124"/>
                  </a:lnTo>
                  <a:lnTo>
                    <a:pt x="4200" y="2124"/>
                  </a:lnTo>
                  <a:lnTo>
                    <a:pt x="4206" y="2118"/>
                  </a:lnTo>
                  <a:lnTo>
                    <a:pt x="4212" y="2118"/>
                  </a:lnTo>
                  <a:lnTo>
                    <a:pt x="4218" y="2118"/>
                  </a:lnTo>
                  <a:lnTo>
                    <a:pt x="4224" y="2112"/>
                  </a:lnTo>
                  <a:lnTo>
                    <a:pt x="4230" y="2112"/>
                  </a:lnTo>
                  <a:lnTo>
                    <a:pt x="4236" y="2106"/>
                  </a:lnTo>
                  <a:lnTo>
                    <a:pt x="4242" y="2106"/>
                  </a:lnTo>
                  <a:lnTo>
                    <a:pt x="4248" y="2106"/>
                  </a:lnTo>
                  <a:lnTo>
                    <a:pt x="4254" y="2100"/>
                  </a:lnTo>
                  <a:lnTo>
                    <a:pt x="4260" y="2100"/>
                  </a:lnTo>
                  <a:lnTo>
                    <a:pt x="4266" y="2094"/>
                  </a:lnTo>
                  <a:lnTo>
                    <a:pt x="4272" y="2094"/>
                  </a:lnTo>
                  <a:lnTo>
                    <a:pt x="4278" y="2088"/>
                  </a:lnTo>
                  <a:lnTo>
                    <a:pt x="4284" y="2088"/>
                  </a:lnTo>
                  <a:lnTo>
                    <a:pt x="4290" y="2082"/>
                  </a:lnTo>
                  <a:lnTo>
                    <a:pt x="4296" y="2082"/>
                  </a:lnTo>
                  <a:lnTo>
                    <a:pt x="4302" y="2076"/>
                  </a:lnTo>
                  <a:lnTo>
                    <a:pt x="4308" y="2076"/>
                  </a:lnTo>
                  <a:lnTo>
                    <a:pt x="4314" y="2070"/>
                  </a:lnTo>
                  <a:lnTo>
                    <a:pt x="4320" y="2070"/>
                  </a:lnTo>
                  <a:lnTo>
                    <a:pt x="4326" y="2064"/>
                  </a:lnTo>
                  <a:lnTo>
                    <a:pt x="4332" y="2064"/>
                  </a:lnTo>
                  <a:lnTo>
                    <a:pt x="4338" y="2058"/>
                  </a:lnTo>
                  <a:lnTo>
                    <a:pt x="4344" y="2058"/>
                  </a:lnTo>
                  <a:lnTo>
                    <a:pt x="4350" y="2052"/>
                  </a:lnTo>
                  <a:lnTo>
                    <a:pt x="4356" y="2052"/>
                  </a:lnTo>
                  <a:lnTo>
                    <a:pt x="4356" y="2046"/>
                  </a:lnTo>
                  <a:lnTo>
                    <a:pt x="4362" y="2046"/>
                  </a:lnTo>
                  <a:lnTo>
                    <a:pt x="4368" y="2040"/>
                  </a:lnTo>
                  <a:lnTo>
                    <a:pt x="4374" y="2034"/>
                  </a:lnTo>
                  <a:lnTo>
                    <a:pt x="4380" y="2034"/>
                  </a:lnTo>
                  <a:lnTo>
                    <a:pt x="4386" y="2028"/>
                  </a:lnTo>
                  <a:lnTo>
                    <a:pt x="4392" y="2028"/>
                  </a:lnTo>
                  <a:lnTo>
                    <a:pt x="4398" y="2022"/>
                  </a:lnTo>
                  <a:lnTo>
                    <a:pt x="4404" y="2016"/>
                  </a:lnTo>
                  <a:lnTo>
                    <a:pt x="4410" y="2016"/>
                  </a:lnTo>
                  <a:lnTo>
                    <a:pt x="4416" y="2010"/>
                  </a:lnTo>
                  <a:lnTo>
                    <a:pt x="4422" y="2004"/>
                  </a:lnTo>
                  <a:lnTo>
                    <a:pt x="4428" y="2004"/>
                  </a:lnTo>
                  <a:lnTo>
                    <a:pt x="4434" y="1998"/>
                  </a:lnTo>
                  <a:lnTo>
                    <a:pt x="4440" y="1998"/>
                  </a:lnTo>
                  <a:lnTo>
                    <a:pt x="4446" y="1992"/>
                  </a:lnTo>
                  <a:lnTo>
                    <a:pt x="4446" y="1986"/>
                  </a:lnTo>
                  <a:lnTo>
                    <a:pt x="4452" y="1986"/>
                  </a:lnTo>
                  <a:lnTo>
                    <a:pt x="4458" y="1980"/>
                  </a:lnTo>
                  <a:lnTo>
                    <a:pt x="4464" y="1974"/>
                  </a:lnTo>
                  <a:lnTo>
                    <a:pt x="4470" y="1974"/>
                  </a:lnTo>
                  <a:lnTo>
                    <a:pt x="4476" y="1968"/>
                  </a:lnTo>
                  <a:lnTo>
                    <a:pt x="4482" y="1968"/>
                  </a:lnTo>
                  <a:lnTo>
                    <a:pt x="4488" y="1962"/>
                  </a:lnTo>
                  <a:lnTo>
                    <a:pt x="4488" y="1956"/>
                  </a:lnTo>
                  <a:lnTo>
                    <a:pt x="4494" y="1956"/>
                  </a:lnTo>
                  <a:lnTo>
                    <a:pt x="4500" y="1950"/>
                  </a:lnTo>
                  <a:lnTo>
                    <a:pt x="4506" y="1944"/>
                  </a:lnTo>
                  <a:lnTo>
                    <a:pt x="4512" y="1938"/>
                  </a:lnTo>
                  <a:lnTo>
                    <a:pt x="4518" y="1938"/>
                  </a:lnTo>
                  <a:lnTo>
                    <a:pt x="4524" y="1932"/>
                  </a:lnTo>
                  <a:lnTo>
                    <a:pt x="4530" y="1926"/>
                  </a:lnTo>
                  <a:lnTo>
                    <a:pt x="4536" y="1920"/>
                  </a:lnTo>
                  <a:lnTo>
                    <a:pt x="4542" y="1914"/>
                  </a:lnTo>
                  <a:lnTo>
                    <a:pt x="4548" y="1908"/>
                  </a:lnTo>
                  <a:lnTo>
                    <a:pt x="4554" y="1908"/>
                  </a:lnTo>
                  <a:lnTo>
                    <a:pt x="4560" y="1902"/>
                  </a:lnTo>
                  <a:lnTo>
                    <a:pt x="4566" y="1896"/>
                  </a:lnTo>
                  <a:lnTo>
                    <a:pt x="4572" y="1896"/>
                  </a:lnTo>
                  <a:lnTo>
                    <a:pt x="4578" y="1890"/>
                  </a:lnTo>
                  <a:lnTo>
                    <a:pt x="4578" y="1884"/>
                  </a:lnTo>
                  <a:lnTo>
                    <a:pt x="4584" y="1878"/>
                  </a:lnTo>
                  <a:lnTo>
                    <a:pt x="4590" y="1872"/>
                  </a:lnTo>
                  <a:lnTo>
                    <a:pt x="4596" y="1872"/>
                  </a:lnTo>
                  <a:lnTo>
                    <a:pt x="4602" y="1866"/>
                  </a:lnTo>
                  <a:lnTo>
                    <a:pt x="4608" y="1860"/>
                  </a:lnTo>
                  <a:lnTo>
                    <a:pt x="4614" y="1854"/>
                  </a:lnTo>
                  <a:lnTo>
                    <a:pt x="4620" y="1854"/>
                  </a:lnTo>
                  <a:lnTo>
                    <a:pt x="4620" y="1848"/>
                  </a:lnTo>
                  <a:lnTo>
                    <a:pt x="4626" y="1842"/>
                  </a:lnTo>
                  <a:lnTo>
                    <a:pt x="4632" y="1836"/>
                  </a:lnTo>
                  <a:lnTo>
                    <a:pt x="4638" y="1830"/>
                  </a:lnTo>
                  <a:lnTo>
                    <a:pt x="4644" y="1824"/>
                  </a:lnTo>
                  <a:lnTo>
                    <a:pt x="4650" y="1824"/>
                  </a:lnTo>
                  <a:lnTo>
                    <a:pt x="4656" y="1818"/>
                  </a:lnTo>
                  <a:lnTo>
                    <a:pt x="4662" y="1812"/>
                  </a:lnTo>
                  <a:lnTo>
                    <a:pt x="4662" y="1806"/>
                  </a:lnTo>
                  <a:lnTo>
                    <a:pt x="4668" y="1800"/>
                  </a:lnTo>
                  <a:lnTo>
                    <a:pt x="4674" y="1794"/>
                  </a:lnTo>
                  <a:lnTo>
                    <a:pt x="4680" y="1794"/>
                  </a:lnTo>
                  <a:lnTo>
                    <a:pt x="4686" y="1788"/>
                  </a:lnTo>
                  <a:lnTo>
                    <a:pt x="4692" y="1782"/>
                  </a:lnTo>
                  <a:lnTo>
                    <a:pt x="4698" y="1776"/>
                  </a:lnTo>
                  <a:lnTo>
                    <a:pt x="4704" y="1770"/>
                  </a:lnTo>
                  <a:lnTo>
                    <a:pt x="4710" y="1764"/>
                  </a:lnTo>
                  <a:lnTo>
                    <a:pt x="4710" y="1758"/>
                  </a:lnTo>
                  <a:lnTo>
                    <a:pt x="4716" y="1752"/>
                  </a:lnTo>
                  <a:lnTo>
                    <a:pt x="4722" y="1752"/>
                  </a:lnTo>
                  <a:lnTo>
                    <a:pt x="4728" y="1746"/>
                  </a:lnTo>
                  <a:lnTo>
                    <a:pt x="4734" y="1740"/>
                  </a:lnTo>
                  <a:lnTo>
                    <a:pt x="4740" y="1734"/>
                  </a:lnTo>
                  <a:lnTo>
                    <a:pt x="4746" y="1728"/>
                  </a:lnTo>
                  <a:lnTo>
                    <a:pt x="4752" y="1722"/>
                  </a:lnTo>
                  <a:lnTo>
                    <a:pt x="4752" y="1716"/>
                  </a:lnTo>
                  <a:lnTo>
                    <a:pt x="4758" y="1710"/>
                  </a:lnTo>
                  <a:lnTo>
                    <a:pt x="4764" y="1704"/>
                  </a:lnTo>
                  <a:lnTo>
                    <a:pt x="4770" y="1698"/>
                  </a:lnTo>
                  <a:lnTo>
                    <a:pt x="4776" y="1692"/>
                  </a:lnTo>
                  <a:lnTo>
                    <a:pt x="4782" y="1686"/>
                  </a:lnTo>
                  <a:lnTo>
                    <a:pt x="4788" y="1686"/>
                  </a:lnTo>
                  <a:lnTo>
                    <a:pt x="4794" y="1680"/>
                  </a:lnTo>
                  <a:lnTo>
                    <a:pt x="4794" y="1674"/>
                  </a:lnTo>
                  <a:lnTo>
                    <a:pt x="4800" y="1668"/>
                  </a:lnTo>
                  <a:lnTo>
                    <a:pt x="4806" y="1662"/>
                  </a:lnTo>
                  <a:lnTo>
                    <a:pt x="4812" y="1656"/>
                  </a:lnTo>
                  <a:lnTo>
                    <a:pt x="4818" y="1650"/>
                  </a:lnTo>
                  <a:lnTo>
                    <a:pt x="4824" y="1644"/>
                  </a:lnTo>
                  <a:lnTo>
                    <a:pt x="4830" y="1638"/>
                  </a:lnTo>
                  <a:lnTo>
                    <a:pt x="4836" y="1632"/>
                  </a:lnTo>
                  <a:lnTo>
                    <a:pt x="4842" y="1626"/>
                  </a:lnTo>
                  <a:lnTo>
                    <a:pt x="4842" y="1620"/>
                  </a:lnTo>
                  <a:lnTo>
                    <a:pt x="4848" y="1614"/>
                  </a:lnTo>
                  <a:lnTo>
                    <a:pt x="4854" y="1608"/>
                  </a:lnTo>
                  <a:lnTo>
                    <a:pt x="4860" y="1602"/>
                  </a:lnTo>
                  <a:lnTo>
                    <a:pt x="4866" y="1596"/>
                  </a:lnTo>
                  <a:lnTo>
                    <a:pt x="4872" y="1590"/>
                  </a:lnTo>
                  <a:lnTo>
                    <a:pt x="4878" y="1584"/>
                  </a:lnTo>
                  <a:lnTo>
                    <a:pt x="4884" y="1578"/>
                  </a:lnTo>
                  <a:lnTo>
                    <a:pt x="4884" y="1572"/>
                  </a:lnTo>
                  <a:lnTo>
                    <a:pt x="4890" y="1566"/>
                  </a:lnTo>
                  <a:lnTo>
                    <a:pt x="4896" y="1560"/>
                  </a:lnTo>
                  <a:lnTo>
                    <a:pt x="4902" y="1554"/>
                  </a:lnTo>
                  <a:lnTo>
                    <a:pt x="4908" y="1548"/>
                  </a:lnTo>
                  <a:lnTo>
                    <a:pt x="4914" y="1542"/>
                  </a:lnTo>
                  <a:lnTo>
                    <a:pt x="4920" y="1536"/>
                  </a:lnTo>
                  <a:lnTo>
                    <a:pt x="4926" y="1530"/>
                  </a:lnTo>
                  <a:lnTo>
                    <a:pt x="4926" y="1524"/>
                  </a:lnTo>
                  <a:lnTo>
                    <a:pt x="4932" y="1518"/>
                  </a:lnTo>
                  <a:lnTo>
                    <a:pt x="4938" y="1512"/>
                  </a:lnTo>
                  <a:lnTo>
                    <a:pt x="4944" y="1506"/>
                  </a:lnTo>
                  <a:lnTo>
                    <a:pt x="4950" y="1500"/>
                  </a:lnTo>
                  <a:lnTo>
                    <a:pt x="4956" y="1494"/>
                  </a:lnTo>
                  <a:lnTo>
                    <a:pt x="4962" y="1482"/>
                  </a:lnTo>
                  <a:lnTo>
                    <a:pt x="4968" y="1476"/>
                  </a:lnTo>
                  <a:lnTo>
                    <a:pt x="4974" y="1470"/>
                  </a:lnTo>
                  <a:lnTo>
                    <a:pt x="4974" y="1464"/>
                  </a:lnTo>
                  <a:lnTo>
                    <a:pt x="4980" y="1458"/>
                  </a:lnTo>
                  <a:lnTo>
                    <a:pt x="4986" y="1452"/>
                  </a:lnTo>
                  <a:lnTo>
                    <a:pt x="4992" y="1446"/>
                  </a:lnTo>
                  <a:lnTo>
                    <a:pt x="4998" y="1440"/>
                  </a:lnTo>
                  <a:lnTo>
                    <a:pt x="5004" y="1434"/>
                  </a:lnTo>
                  <a:lnTo>
                    <a:pt x="5010" y="1428"/>
                  </a:lnTo>
                  <a:lnTo>
                    <a:pt x="5016" y="1422"/>
                  </a:lnTo>
                  <a:lnTo>
                    <a:pt x="5016" y="1416"/>
                  </a:lnTo>
                  <a:lnTo>
                    <a:pt x="5022" y="1410"/>
                  </a:lnTo>
                  <a:lnTo>
                    <a:pt x="5028" y="1404"/>
                  </a:lnTo>
                  <a:lnTo>
                    <a:pt x="5034" y="1392"/>
                  </a:lnTo>
                  <a:lnTo>
                    <a:pt x="5040" y="1386"/>
                  </a:lnTo>
                  <a:lnTo>
                    <a:pt x="5046" y="1380"/>
                  </a:lnTo>
                  <a:lnTo>
                    <a:pt x="5052" y="1374"/>
                  </a:lnTo>
                  <a:lnTo>
                    <a:pt x="5058" y="1368"/>
                  </a:lnTo>
                  <a:lnTo>
                    <a:pt x="5058" y="1362"/>
                  </a:lnTo>
                  <a:lnTo>
                    <a:pt x="5064" y="1356"/>
                  </a:lnTo>
                  <a:lnTo>
                    <a:pt x="5070" y="1350"/>
                  </a:lnTo>
                  <a:lnTo>
                    <a:pt x="5076" y="1344"/>
                  </a:lnTo>
                  <a:lnTo>
                    <a:pt x="5082" y="1338"/>
                  </a:lnTo>
                  <a:lnTo>
                    <a:pt x="5088" y="1332"/>
                  </a:lnTo>
                  <a:lnTo>
                    <a:pt x="5094" y="1320"/>
                  </a:lnTo>
                  <a:lnTo>
                    <a:pt x="5100" y="1314"/>
                  </a:lnTo>
                  <a:lnTo>
                    <a:pt x="5106" y="1308"/>
                  </a:lnTo>
                  <a:lnTo>
                    <a:pt x="5106" y="1302"/>
                  </a:lnTo>
                  <a:lnTo>
                    <a:pt x="5112" y="1296"/>
                  </a:lnTo>
                  <a:lnTo>
                    <a:pt x="5118" y="1290"/>
                  </a:lnTo>
                  <a:lnTo>
                    <a:pt x="5124" y="1284"/>
                  </a:lnTo>
                  <a:lnTo>
                    <a:pt x="5130" y="1278"/>
                  </a:lnTo>
                  <a:lnTo>
                    <a:pt x="5136" y="1272"/>
                  </a:lnTo>
                  <a:lnTo>
                    <a:pt x="5142" y="1260"/>
                  </a:lnTo>
                  <a:lnTo>
                    <a:pt x="5148" y="1254"/>
                  </a:lnTo>
                  <a:lnTo>
                    <a:pt x="5148" y="1248"/>
                  </a:lnTo>
                  <a:lnTo>
                    <a:pt x="5154" y="1242"/>
                  </a:lnTo>
                  <a:lnTo>
                    <a:pt x="5160" y="1236"/>
                  </a:lnTo>
                  <a:lnTo>
                    <a:pt x="5166" y="1230"/>
                  </a:lnTo>
                  <a:lnTo>
                    <a:pt x="5172" y="1224"/>
                  </a:lnTo>
                  <a:lnTo>
                    <a:pt x="5178" y="1218"/>
                  </a:lnTo>
                  <a:lnTo>
                    <a:pt x="5184" y="1206"/>
                  </a:lnTo>
                  <a:lnTo>
                    <a:pt x="5190" y="1200"/>
                  </a:lnTo>
                  <a:lnTo>
                    <a:pt x="5190" y="1194"/>
                  </a:lnTo>
                  <a:lnTo>
                    <a:pt x="5196" y="1188"/>
                  </a:lnTo>
                  <a:lnTo>
                    <a:pt x="5202" y="1182"/>
                  </a:lnTo>
                  <a:lnTo>
                    <a:pt x="5208" y="1176"/>
                  </a:lnTo>
                  <a:lnTo>
                    <a:pt x="5214" y="1170"/>
                  </a:lnTo>
                  <a:lnTo>
                    <a:pt x="5220" y="1164"/>
                  </a:lnTo>
                  <a:lnTo>
                    <a:pt x="5226" y="1152"/>
                  </a:lnTo>
                  <a:lnTo>
                    <a:pt x="5232" y="1146"/>
                  </a:lnTo>
                  <a:lnTo>
                    <a:pt x="5238" y="1140"/>
                  </a:lnTo>
                  <a:lnTo>
                    <a:pt x="5238" y="1134"/>
                  </a:lnTo>
                  <a:lnTo>
                    <a:pt x="5244" y="1128"/>
                  </a:lnTo>
                  <a:lnTo>
                    <a:pt x="5250" y="1122"/>
                  </a:lnTo>
                  <a:lnTo>
                    <a:pt x="5256" y="1116"/>
                  </a:lnTo>
                  <a:lnTo>
                    <a:pt x="5262" y="1104"/>
                  </a:lnTo>
                  <a:lnTo>
                    <a:pt x="5268" y="1098"/>
                  </a:lnTo>
                  <a:lnTo>
                    <a:pt x="5274" y="1092"/>
                  </a:lnTo>
                  <a:lnTo>
                    <a:pt x="5280" y="1086"/>
                  </a:lnTo>
                  <a:lnTo>
                    <a:pt x="5280" y="108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88" name="Line 10">
              <a:extLst>
                <a:ext uri="{FF2B5EF4-FFF2-40B4-BE49-F238E27FC236}">
                  <a16:creationId xmlns:a16="http://schemas.microsoft.com/office/drawing/2014/main" id="{2F96EA7E-5412-2B41-9EEB-2D0D0FFCDC4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3" y="1026"/>
              <a:ext cx="0" cy="104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35">
            <a:extLst>
              <a:ext uri="{FF2B5EF4-FFF2-40B4-BE49-F238E27FC236}">
                <a16:creationId xmlns:a16="http://schemas.microsoft.com/office/drawing/2014/main" id="{AEA61EF6-4E44-CD44-87AF-BF5FEA649CDE}"/>
              </a:ext>
            </a:extLst>
          </p:cNvPr>
          <p:cNvGrpSpPr>
            <a:grpSpLocks/>
          </p:cNvGrpSpPr>
          <p:nvPr/>
        </p:nvGrpSpPr>
        <p:grpSpPr bwMode="auto">
          <a:xfrm>
            <a:off x="165100" y="3392488"/>
            <a:ext cx="3132138" cy="1981200"/>
            <a:chOff x="104" y="2137"/>
            <a:chExt cx="1973" cy="1248"/>
          </a:xfrm>
        </p:grpSpPr>
        <p:sp>
          <p:nvSpPr>
            <p:cNvPr id="19483" name="Freeform 14">
              <a:extLst>
                <a:ext uri="{FF2B5EF4-FFF2-40B4-BE49-F238E27FC236}">
                  <a16:creationId xmlns:a16="http://schemas.microsoft.com/office/drawing/2014/main" id="{73E53DAE-BF67-C44B-AD9D-434E81EAE3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" y="2137"/>
              <a:ext cx="1543" cy="834"/>
            </a:xfrm>
            <a:custGeom>
              <a:avLst/>
              <a:gdLst>
                <a:gd name="T0" fmla="*/ 0 w 5280"/>
                <a:gd name="T1" fmla="*/ 1 h 2166"/>
                <a:gd name="T2" fmla="*/ 0 w 5280"/>
                <a:gd name="T3" fmla="*/ 1 h 2166"/>
                <a:gd name="T4" fmla="*/ 0 w 5280"/>
                <a:gd name="T5" fmla="*/ 1 h 2166"/>
                <a:gd name="T6" fmla="*/ 0 w 5280"/>
                <a:gd name="T7" fmla="*/ 1 h 2166"/>
                <a:gd name="T8" fmla="*/ 0 w 5280"/>
                <a:gd name="T9" fmla="*/ 1 h 2166"/>
                <a:gd name="T10" fmla="*/ 0 w 5280"/>
                <a:gd name="T11" fmla="*/ 1 h 2166"/>
                <a:gd name="T12" fmla="*/ 0 w 5280"/>
                <a:gd name="T13" fmla="*/ 0 h 2166"/>
                <a:gd name="T14" fmla="*/ 0 w 5280"/>
                <a:gd name="T15" fmla="*/ 0 h 2166"/>
                <a:gd name="T16" fmla="*/ 0 w 5280"/>
                <a:gd name="T17" fmla="*/ 0 h 2166"/>
                <a:gd name="T18" fmla="*/ 0 w 5280"/>
                <a:gd name="T19" fmla="*/ 0 h 2166"/>
                <a:gd name="T20" fmla="*/ 0 w 5280"/>
                <a:gd name="T21" fmla="*/ 0 h 2166"/>
                <a:gd name="T22" fmla="*/ 0 w 5280"/>
                <a:gd name="T23" fmla="*/ 0 h 2166"/>
                <a:gd name="T24" fmla="*/ 0 w 5280"/>
                <a:gd name="T25" fmla="*/ 0 h 2166"/>
                <a:gd name="T26" fmla="*/ 0 w 5280"/>
                <a:gd name="T27" fmla="*/ 0 h 2166"/>
                <a:gd name="T28" fmla="*/ 0 w 5280"/>
                <a:gd name="T29" fmla="*/ 0 h 2166"/>
                <a:gd name="T30" fmla="*/ 0 w 5280"/>
                <a:gd name="T31" fmla="*/ 0 h 2166"/>
                <a:gd name="T32" fmla="*/ 0 w 5280"/>
                <a:gd name="T33" fmla="*/ 0 h 2166"/>
                <a:gd name="T34" fmla="*/ 0 w 5280"/>
                <a:gd name="T35" fmla="*/ 0 h 2166"/>
                <a:gd name="T36" fmla="*/ 0 w 5280"/>
                <a:gd name="T37" fmla="*/ 0 h 2166"/>
                <a:gd name="T38" fmla="*/ 0 w 5280"/>
                <a:gd name="T39" fmla="*/ 0 h 2166"/>
                <a:gd name="T40" fmla="*/ 0 w 5280"/>
                <a:gd name="T41" fmla="*/ 0 h 2166"/>
                <a:gd name="T42" fmla="*/ 0 w 5280"/>
                <a:gd name="T43" fmla="*/ 0 h 2166"/>
                <a:gd name="T44" fmla="*/ 0 w 5280"/>
                <a:gd name="T45" fmla="*/ 0 h 2166"/>
                <a:gd name="T46" fmla="*/ 0 w 5280"/>
                <a:gd name="T47" fmla="*/ 1 h 2166"/>
                <a:gd name="T48" fmla="*/ 0 w 5280"/>
                <a:gd name="T49" fmla="*/ 1 h 2166"/>
                <a:gd name="T50" fmla="*/ 0 w 5280"/>
                <a:gd name="T51" fmla="*/ 1 h 2166"/>
                <a:gd name="T52" fmla="*/ 0 w 5280"/>
                <a:gd name="T53" fmla="*/ 1 h 2166"/>
                <a:gd name="T54" fmla="*/ 0 w 5280"/>
                <a:gd name="T55" fmla="*/ 1 h 2166"/>
                <a:gd name="T56" fmla="*/ 1 w 5280"/>
                <a:gd name="T57" fmla="*/ 1 h 2166"/>
                <a:gd name="T58" fmla="*/ 1 w 5280"/>
                <a:gd name="T59" fmla="*/ 1 h 2166"/>
                <a:gd name="T60" fmla="*/ 1 w 5280"/>
                <a:gd name="T61" fmla="*/ 2 h 2166"/>
                <a:gd name="T62" fmla="*/ 1 w 5280"/>
                <a:gd name="T63" fmla="*/ 2 h 2166"/>
                <a:gd name="T64" fmla="*/ 1 w 5280"/>
                <a:gd name="T65" fmla="*/ 2 h 2166"/>
                <a:gd name="T66" fmla="*/ 1 w 5280"/>
                <a:gd name="T67" fmla="*/ 2 h 2166"/>
                <a:gd name="T68" fmla="*/ 1 w 5280"/>
                <a:gd name="T69" fmla="*/ 2 h 2166"/>
                <a:gd name="T70" fmla="*/ 1 w 5280"/>
                <a:gd name="T71" fmla="*/ 2 h 2166"/>
                <a:gd name="T72" fmla="*/ 1 w 5280"/>
                <a:gd name="T73" fmla="*/ 2 h 2166"/>
                <a:gd name="T74" fmla="*/ 1 w 5280"/>
                <a:gd name="T75" fmla="*/ 2 h 2166"/>
                <a:gd name="T76" fmla="*/ 1 w 5280"/>
                <a:gd name="T77" fmla="*/ 2 h 2166"/>
                <a:gd name="T78" fmla="*/ 1 w 5280"/>
                <a:gd name="T79" fmla="*/ 3 h 2166"/>
                <a:gd name="T80" fmla="*/ 1 w 5280"/>
                <a:gd name="T81" fmla="*/ 3 h 2166"/>
                <a:gd name="T82" fmla="*/ 1 w 5280"/>
                <a:gd name="T83" fmla="*/ 3 h 2166"/>
                <a:gd name="T84" fmla="*/ 1 w 5280"/>
                <a:gd name="T85" fmla="*/ 3 h 2166"/>
                <a:gd name="T86" fmla="*/ 1 w 5280"/>
                <a:gd name="T87" fmla="*/ 3 h 2166"/>
                <a:gd name="T88" fmla="*/ 1 w 5280"/>
                <a:gd name="T89" fmla="*/ 3 h 2166"/>
                <a:gd name="T90" fmla="*/ 1 w 5280"/>
                <a:gd name="T91" fmla="*/ 3 h 2166"/>
                <a:gd name="T92" fmla="*/ 1 w 5280"/>
                <a:gd name="T93" fmla="*/ 3 h 2166"/>
                <a:gd name="T94" fmla="*/ 1 w 5280"/>
                <a:gd name="T95" fmla="*/ 3 h 2166"/>
                <a:gd name="T96" fmla="*/ 1 w 5280"/>
                <a:gd name="T97" fmla="*/ 3 h 2166"/>
                <a:gd name="T98" fmla="*/ 1 w 5280"/>
                <a:gd name="T99" fmla="*/ 3 h 2166"/>
                <a:gd name="T100" fmla="*/ 1 w 5280"/>
                <a:gd name="T101" fmla="*/ 3 h 2166"/>
                <a:gd name="T102" fmla="*/ 1 w 5280"/>
                <a:gd name="T103" fmla="*/ 2 h 2166"/>
                <a:gd name="T104" fmla="*/ 1 w 5280"/>
                <a:gd name="T105" fmla="*/ 2 h 2166"/>
                <a:gd name="T106" fmla="*/ 1 w 5280"/>
                <a:gd name="T107" fmla="*/ 2 h 2166"/>
                <a:gd name="T108" fmla="*/ 1 w 5280"/>
                <a:gd name="T109" fmla="*/ 2 h 2166"/>
                <a:gd name="T110" fmla="*/ 1 w 5280"/>
                <a:gd name="T111" fmla="*/ 2 h 2166"/>
                <a:gd name="T112" fmla="*/ 1 w 5280"/>
                <a:gd name="T113" fmla="*/ 2 h 2166"/>
                <a:gd name="T114" fmla="*/ 1 w 5280"/>
                <a:gd name="T115" fmla="*/ 2 h 2166"/>
                <a:gd name="T116" fmla="*/ 1 w 5280"/>
                <a:gd name="T117" fmla="*/ 2 h 2166"/>
                <a:gd name="T118" fmla="*/ 1 w 5280"/>
                <a:gd name="T119" fmla="*/ 1 h 216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5280"/>
                <a:gd name="T181" fmla="*/ 0 h 2166"/>
                <a:gd name="T182" fmla="*/ 5280 w 5280"/>
                <a:gd name="T183" fmla="*/ 2166 h 216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5280" h="2166">
                  <a:moveTo>
                    <a:pt x="0" y="1080"/>
                  </a:moveTo>
                  <a:lnTo>
                    <a:pt x="6" y="1080"/>
                  </a:lnTo>
                  <a:lnTo>
                    <a:pt x="6" y="1074"/>
                  </a:lnTo>
                  <a:lnTo>
                    <a:pt x="12" y="1068"/>
                  </a:lnTo>
                  <a:lnTo>
                    <a:pt x="18" y="1062"/>
                  </a:lnTo>
                  <a:lnTo>
                    <a:pt x="24" y="1056"/>
                  </a:lnTo>
                  <a:lnTo>
                    <a:pt x="30" y="1050"/>
                  </a:lnTo>
                  <a:lnTo>
                    <a:pt x="36" y="1038"/>
                  </a:lnTo>
                  <a:lnTo>
                    <a:pt x="36" y="1032"/>
                  </a:lnTo>
                  <a:lnTo>
                    <a:pt x="42" y="1026"/>
                  </a:lnTo>
                  <a:lnTo>
                    <a:pt x="48" y="1020"/>
                  </a:lnTo>
                  <a:lnTo>
                    <a:pt x="54" y="1014"/>
                  </a:lnTo>
                  <a:lnTo>
                    <a:pt x="60" y="1008"/>
                  </a:lnTo>
                  <a:lnTo>
                    <a:pt x="66" y="1002"/>
                  </a:lnTo>
                  <a:lnTo>
                    <a:pt x="72" y="990"/>
                  </a:lnTo>
                  <a:lnTo>
                    <a:pt x="78" y="984"/>
                  </a:lnTo>
                  <a:lnTo>
                    <a:pt x="78" y="978"/>
                  </a:lnTo>
                  <a:lnTo>
                    <a:pt x="84" y="972"/>
                  </a:lnTo>
                  <a:lnTo>
                    <a:pt x="90" y="966"/>
                  </a:lnTo>
                  <a:lnTo>
                    <a:pt x="96" y="960"/>
                  </a:lnTo>
                  <a:lnTo>
                    <a:pt x="102" y="954"/>
                  </a:lnTo>
                  <a:lnTo>
                    <a:pt x="108" y="948"/>
                  </a:lnTo>
                  <a:lnTo>
                    <a:pt x="114" y="936"/>
                  </a:lnTo>
                  <a:lnTo>
                    <a:pt x="120" y="930"/>
                  </a:lnTo>
                  <a:lnTo>
                    <a:pt x="120" y="924"/>
                  </a:lnTo>
                  <a:lnTo>
                    <a:pt x="126" y="918"/>
                  </a:lnTo>
                  <a:lnTo>
                    <a:pt x="132" y="912"/>
                  </a:lnTo>
                  <a:lnTo>
                    <a:pt x="138" y="906"/>
                  </a:lnTo>
                  <a:lnTo>
                    <a:pt x="144" y="900"/>
                  </a:lnTo>
                  <a:lnTo>
                    <a:pt x="150" y="894"/>
                  </a:lnTo>
                  <a:lnTo>
                    <a:pt x="156" y="882"/>
                  </a:lnTo>
                  <a:lnTo>
                    <a:pt x="162" y="876"/>
                  </a:lnTo>
                  <a:lnTo>
                    <a:pt x="168" y="870"/>
                  </a:lnTo>
                  <a:lnTo>
                    <a:pt x="168" y="864"/>
                  </a:lnTo>
                  <a:lnTo>
                    <a:pt x="174" y="858"/>
                  </a:lnTo>
                  <a:lnTo>
                    <a:pt x="180" y="852"/>
                  </a:lnTo>
                  <a:lnTo>
                    <a:pt x="186" y="846"/>
                  </a:lnTo>
                  <a:lnTo>
                    <a:pt x="192" y="840"/>
                  </a:lnTo>
                  <a:lnTo>
                    <a:pt x="198" y="834"/>
                  </a:lnTo>
                  <a:lnTo>
                    <a:pt x="204" y="828"/>
                  </a:lnTo>
                  <a:lnTo>
                    <a:pt x="210" y="816"/>
                  </a:lnTo>
                  <a:lnTo>
                    <a:pt x="210" y="810"/>
                  </a:lnTo>
                  <a:lnTo>
                    <a:pt x="216" y="804"/>
                  </a:lnTo>
                  <a:lnTo>
                    <a:pt x="222" y="798"/>
                  </a:lnTo>
                  <a:lnTo>
                    <a:pt x="228" y="792"/>
                  </a:lnTo>
                  <a:lnTo>
                    <a:pt x="234" y="786"/>
                  </a:lnTo>
                  <a:lnTo>
                    <a:pt x="240" y="780"/>
                  </a:lnTo>
                  <a:lnTo>
                    <a:pt x="246" y="774"/>
                  </a:lnTo>
                  <a:lnTo>
                    <a:pt x="252" y="768"/>
                  </a:lnTo>
                  <a:lnTo>
                    <a:pt x="252" y="762"/>
                  </a:lnTo>
                  <a:lnTo>
                    <a:pt x="258" y="750"/>
                  </a:lnTo>
                  <a:lnTo>
                    <a:pt x="264" y="744"/>
                  </a:lnTo>
                  <a:lnTo>
                    <a:pt x="270" y="738"/>
                  </a:lnTo>
                  <a:lnTo>
                    <a:pt x="276" y="732"/>
                  </a:lnTo>
                  <a:lnTo>
                    <a:pt x="282" y="726"/>
                  </a:lnTo>
                  <a:lnTo>
                    <a:pt x="288" y="720"/>
                  </a:lnTo>
                  <a:lnTo>
                    <a:pt x="294" y="714"/>
                  </a:lnTo>
                  <a:lnTo>
                    <a:pt x="300" y="708"/>
                  </a:lnTo>
                  <a:lnTo>
                    <a:pt x="300" y="702"/>
                  </a:lnTo>
                  <a:lnTo>
                    <a:pt x="306" y="696"/>
                  </a:lnTo>
                  <a:lnTo>
                    <a:pt x="312" y="690"/>
                  </a:lnTo>
                  <a:lnTo>
                    <a:pt x="318" y="684"/>
                  </a:lnTo>
                  <a:lnTo>
                    <a:pt x="324" y="678"/>
                  </a:lnTo>
                  <a:lnTo>
                    <a:pt x="330" y="672"/>
                  </a:lnTo>
                  <a:lnTo>
                    <a:pt x="336" y="666"/>
                  </a:lnTo>
                  <a:lnTo>
                    <a:pt x="342" y="660"/>
                  </a:lnTo>
                  <a:lnTo>
                    <a:pt x="342" y="654"/>
                  </a:lnTo>
                  <a:lnTo>
                    <a:pt x="348" y="642"/>
                  </a:lnTo>
                  <a:lnTo>
                    <a:pt x="354" y="636"/>
                  </a:lnTo>
                  <a:lnTo>
                    <a:pt x="360" y="630"/>
                  </a:lnTo>
                  <a:lnTo>
                    <a:pt x="366" y="624"/>
                  </a:lnTo>
                  <a:lnTo>
                    <a:pt x="372" y="618"/>
                  </a:lnTo>
                  <a:lnTo>
                    <a:pt x="378" y="612"/>
                  </a:lnTo>
                  <a:lnTo>
                    <a:pt x="384" y="606"/>
                  </a:lnTo>
                  <a:lnTo>
                    <a:pt x="384" y="600"/>
                  </a:lnTo>
                  <a:lnTo>
                    <a:pt x="390" y="594"/>
                  </a:lnTo>
                  <a:lnTo>
                    <a:pt x="396" y="588"/>
                  </a:lnTo>
                  <a:lnTo>
                    <a:pt x="402" y="582"/>
                  </a:lnTo>
                  <a:lnTo>
                    <a:pt x="408" y="576"/>
                  </a:lnTo>
                  <a:lnTo>
                    <a:pt x="414" y="570"/>
                  </a:lnTo>
                  <a:lnTo>
                    <a:pt x="420" y="564"/>
                  </a:lnTo>
                  <a:lnTo>
                    <a:pt x="426" y="558"/>
                  </a:lnTo>
                  <a:lnTo>
                    <a:pt x="432" y="552"/>
                  </a:lnTo>
                  <a:lnTo>
                    <a:pt x="432" y="546"/>
                  </a:lnTo>
                  <a:lnTo>
                    <a:pt x="438" y="540"/>
                  </a:lnTo>
                  <a:lnTo>
                    <a:pt x="444" y="534"/>
                  </a:lnTo>
                  <a:lnTo>
                    <a:pt x="450" y="528"/>
                  </a:lnTo>
                  <a:lnTo>
                    <a:pt x="456" y="522"/>
                  </a:lnTo>
                  <a:lnTo>
                    <a:pt x="462" y="516"/>
                  </a:lnTo>
                  <a:lnTo>
                    <a:pt x="468" y="510"/>
                  </a:lnTo>
                  <a:lnTo>
                    <a:pt x="474" y="504"/>
                  </a:lnTo>
                  <a:lnTo>
                    <a:pt x="480" y="498"/>
                  </a:lnTo>
                  <a:lnTo>
                    <a:pt x="486" y="492"/>
                  </a:lnTo>
                  <a:lnTo>
                    <a:pt x="492" y="486"/>
                  </a:lnTo>
                  <a:lnTo>
                    <a:pt x="498" y="480"/>
                  </a:lnTo>
                  <a:lnTo>
                    <a:pt x="504" y="474"/>
                  </a:lnTo>
                  <a:lnTo>
                    <a:pt x="510" y="468"/>
                  </a:lnTo>
                  <a:lnTo>
                    <a:pt x="516" y="462"/>
                  </a:lnTo>
                  <a:lnTo>
                    <a:pt x="516" y="456"/>
                  </a:lnTo>
                  <a:lnTo>
                    <a:pt x="522" y="450"/>
                  </a:lnTo>
                  <a:lnTo>
                    <a:pt x="528" y="444"/>
                  </a:lnTo>
                  <a:lnTo>
                    <a:pt x="534" y="444"/>
                  </a:lnTo>
                  <a:lnTo>
                    <a:pt x="534" y="438"/>
                  </a:lnTo>
                  <a:lnTo>
                    <a:pt x="540" y="432"/>
                  </a:lnTo>
                  <a:lnTo>
                    <a:pt x="546" y="426"/>
                  </a:lnTo>
                  <a:lnTo>
                    <a:pt x="552" y="420"/>
                  </a:lnTo>
                  <a:lnTo>
                    <a:pt x="558" y="414"/>
                  </a:lnTo>
                  <a:lnTo>
                    <a:pt x="564" y="414"/>
                  </a:lnTo>
                  <a:lnTo>
                    <a:pt x="570" y="408"/>
                  </a:lnTo>
                  <a:lnTo>
                    <a:pt x="570" y="402"/>
                  </a:lnTo>
                  <a:lnTo>
                    <a:pt x="576" y="396"/>
                  </a:lnTo>
                  <a:lnTo>
                    <a:pt x="582" y="390"/>
                  </a:lnTo>
                  <a:lnTo>
                    <a:pt x="588" y="384"/>
                  </a:lnTo>
                  <a:lnTo>
                    <a:pt x="594" y="378"/>
                  </a:lnTo>
                  <a:lnTo>
                    <a:pt x="600" y="372"/>
                  </a:lnTo>
                  <a:lnTo>
                    <a:pt x="606" y="372"/>
                  </a:lnTo>
                  <a:lnTo>
                    <a:pt x="612" y="366"/>
                  </a:lnTo>
                  <a:lnTo>
                    <a:pt x="618" y="360"/>
                  </a:lnTo>
                  <a:lnTo>
                    <a:pt x="618" y="354"/>
                  </a:lnTo>
                  <a:lnTo>
                    <a:pt x="624" y="348"/>
                  </a:lnTo>
                  <a:lnTo>
                    <a:pt x="630" y="342"/>
                  </a:lnTo>
                  <a:lnTo>
                    <a:pt x="636" y="342"/>
                  </a:lnTo>
                  <a:lnTo>
                    <a:pt x="642" y="336"/>
                  </a:lnTo>
                  <a:lnTo>
                    <a:pt x="648" y="330"/>
                  </a:lnTo>
                  <a:lnTo>
                    <a:pt x="654" y="324"/>
                  </a:lnTo>
                  <a:lnTo>
                    <a:pt x="660" y="318"/>
                  </a:lnTo>
                  <a:lnTo>
                    <a:pt x="660" y="312"/>
                  </a:lnTo>
                  <a:lnTo>
                    <a:pt x="666" y="312"/>
                  </a:lnTo>
                  <a:lnTo>
                    <a:pt x="672" y="306"/>
                  </a:lnTo>
                  <a:lnTo>
                    <a:pt x="678" y="300"/>
                  </a:lnTo>
                  <a:lnTo>
                    <a:pt x="684" y="294"/>
                  </a:lnTo>
                  <a:lnTo>
                    <a:pt x="690" y="294"/>
                  </a:lnTo>
                  <a:lnTo>
                    <a:pt x="696" y="288"/>
                  </a:lnTo>
                  <a:lnTo>
                    <a:pt x="702" y="282"/>
                  </a:lnTo>
                  <a:lnTo>
                    <a:pt x="702" y="276"/>
                  </a:lnTo>
                  <a:lnTo>
                    <a:pt x="708" y="270"/>
                  </a:lnTo>
                  <a:lnTo>
                    <a:pt x="714" y="270"/>
                  </a:lnTo>
                  <a:lnTo>
                    <a:pt x="720" y="264"/>
                  </a:lnTo>
                  <a:lnTo>
                    <a:pt x="726" y="258"/>
                  </a:lnTo>
                  <a:lnTo>
                    <a:pt x="732" y="258"/>
                  </a:lnTo>
                  <a:lnTo>
                    <a:pt x="738" y="252"/>
                  </a:lnTo>
                  <a:lnTo>
                    <a:pt x="744" y="246"/>
                  </a:lnTo>
                  <a:lnTo>
                    <a:pt x="750" y="240"/>
                  </a:lnTo>
                  <a:lnTo>
                    <a:pt x="756" y="234"/>
                  </a:lnTo>
                  <a:lnTo>
                    <a:pt x="762" y="228"/>
                  </a:lnTo>
                  <a:lnTo>
                    <a:pt x="768" y="228"/>
                  </a:lnTo>
                  <a:lnTo>
                    <a:pt x="774" y="222"/>
                  </a:lnTo>
                  <a:lnTo>
                    <a:pt x="780" y="216"/>
                  </a:lnTo>
                  <a:lnTo>
                    <a:pt x="786" y="210"/>
                  </a:lnTo>
                  <a:lnTo>
                    <a:pt x="792" y="210"/>
                  </a:lnTo>
                  <a:lnTo>
                    <a:pt x="792" y="204"/>
                  </a:lnTo>
                  <a:lnTo>
                    <a:pt x="798" y="198"/>
                  </a:lnTo>
                  <a:lnTo>
                    <a:pt x="804" y="198"/>
                  </a:lnTo>
                  <a:lnTo>
                    <a:pt x="810" y="192"/>
                  </a:lnTo>
                  <a:lnTo>
                    <a:pt x="816" y="192"/>
                  </a:lnTo>
                  <a:lnTo>
                    <a:pt x="822" y="186"/>
                  </a:lnTo>
                  <a:lnTo>
                    <a:pt x="828" y="180"/>
                  </a:lnTo>
                  <a:lnTo>
                    <a:pt x="834" y="180"/>
                  </a:lnTo>
                  <a:lnTo>
                    <a:pt x="834" y="174"/>
                  </a:lnTo>
                  <a:lnTo>
                    <a:pt x="840" y="168"/>
                  </a:lnTo>
                  <a:lnTo>
                    <a:pt x="846" y="168"/>
                  </a:lnTo>
                  <a:lnTo>
                    <a:pt x="852" y="162"/>
                  </a:lnTo>
                  <a:lnTo>
                    <a:pt x="858" y="162"/>
                  </a:lnTo>
                  <a:lnTo>
                    <a:pt x="864" y="156"/>
                  </a:lnTo>
                  <a:lnTo>
                    <a:pt x="870" y="150"/>
                  </a:lnTo>
                  <a:lnTo>
                    <a:pt x="876" y="150"/>
                  </a:lnTo>
                  <a:lnTo>
                    <a:pt x="882" y="144"/>
                  </a:lnTo>
                  <a:lnTo>
                    <a:pt x="888" y="138"/>
                  </a:lnTo>
                  <a:lnTo>
                    <a:pt x="894" y="138"/>
                  </a:lnTo>
                  <a:lnTo>
                    <a:pt x="900" y="132"/>
                  </a:lnTo>
                  <a:lnTo>
                    <a:pt x="906" y="132"/>
                  </a:lnTo>
                  <a:lnTo>
                    <a:pt x="912" y="126"/>
                  </a:lnTo>
                  <a:lnTo>
                    <a:pt x="918" y="120"/>
                  </a:lnTo>
                  <a:lnTo>
                    <a:pt x="924" y="120"/>
                  </a:lnTo>
                  <a:lnTo>
                    <a:pt x="924" y="114"/>
                  </a:lnTo>
                  <a:lnTo>
                    <a:pt x="930" y="114"/>
                  </a:lnTo>
                  <a:lnTo>
                    <a:pt x="936" y="108"/>
                  </a:lnTo>
                  <a:lnTo>
                    <a:pt x="942" y="108"/>
                  </a:lnTo>
                  <a:lnTo>
                    <a:pt x="948" y="102"/>
                  </a:lnTo>
                  <a:lnTo>
                    <a:pt x="954" y="102"/>
                  </a:lnTo>
                  <a:lnTo>
                    <a:pt x="960" y="96"/>
                  </a:lnTo>
                  <a:lnTo>
                    <a:pt x="966" y="96"/>
                  </a:lnTo>
                  <a:lnTo>
                    <a:pt x="972" y="90"/>
                  </a:lnTo>
                  <a:lnTo>
                    <a:pt x="978" y="90"/>
                  </a:lnTo>
                  <a:lnTo>
                    <a:pt x="984" y="84"/>
                  </a:lnTo>
                  <a:lnTo>
                    <a:pt x="990" y="84"/>
                  </a:lnTo>
                  <a:lnTo>
                    <a:pt x="996" y="78"/>
                  </a:lnTo>
                  <a:lnTo>
                    <a:pt x="1002" y="78"/>
                  </a:lnTo>
                  <a:lnTo>
                    <a:pt x="1008" y="72"/>
                  </a:lnTo>
                  <a:lnTo>
                    <a:pt x="1014" y="72"/>
                  </a:lnTo>
                  <a:lnTo>
                    <a:pt x="1020" y="66"/>
                  </a:lnTo>
                  <a:lnTo>
                    <a:pt x="1026" y="66"/>
                  </a:lnTo>
                  <a:lnTo>
                    <a:pt x="1032" y="60"/>
                  </a:lnTo>
                  <a:lnTo>
                    <a:pt x="1038" y="60"/>
                  </a:lnTo>
                  <a:lnTo>
                    <a:pt x="1044" y="60"/>
                  </a:lnTo>
                  <a:lnTo>
                    <a:pt x="1050" y="54"/>
                  </a:lnTo>
                  <a:lnTo>
                    <a:pt x="1056" y="54"/>
                  </a:lnTo>
                  <a:lnTo>
                    <a:pt x="1062" y="48"/>
                  </a:lnTo>
                  <a:lnTo>
                    <a:pt x="1068" y="48"/>
                  </a:lnTo>
                  <a:lnTo>
                    <a:pt x="1074" y="48"/>
                  </a:lnTo>
                  <a:lnTo>
                    <a:pt x="1080" y="42"/>
                  </a:lnTo>
                  <a:lnTo>
                    <a:pt x="1086" y="42"/>
                  </a:lnTo>
                  <a:lnTo>
                    <a:pt x="1092" y="42"/>
                  </a:lnTo>
                  <a:lnTo>
                    <a:pt x="1098" y="36"/>
                  </a:lnTo>
                  <a:lnTo>
                    <a:pt x="1104" y="36"/>
                  </a:lnTo>
                  <a:lnTo>
                    <a:pt x="1110" y="36"/>
                  </a:lnTo>
                  <a:lnTo>
                    <a:pt x="1116" y="30"/>
                  </a:lnTo>
                  <a:lnTo>
                    <a:pt x="1122" y="30"/>
                  </a:lnTo>
                  <a:lnTo>
                    <a:pt x="1128" y="30"/>
                  </a:lnTo>
                  <a:lnTo>
                    <a:pt x="1134" y="24"/>
                  </a:lnTo>
                  <a:lnTo>
                    <a:pt x="1140" y="24"/>
                  </a:lnTo>
                  <a:lnTo>
                    <a:pt x="1146" y="24"/>
                  </a:lnTo>
                  <a:lnTo>
                    <a:pt x="1152" y="24"/>
                  </a:lnTo>
                  <a:lnTo>
                    <a:pt x="1158" y="18"/>
                  </a:lnTo>
                  <a:lnTo>
                    <a:pt x="1164" y="18"/>
                  </a:lnTo>
                  <a:lnTo>
                    <a:pt x="1170" y="18"/>
                  </a:lnTo>
                  <a:lnTo>
                    <a:pt x="1176" y="18"/>
                  </a:lnTo>
                  <a:lnTo>
                    <a:pt x="1182" y="12"/>
                  </a:lnTo>
                  <a:lnTo>
                    <a:pt x="1188" y="12"/>
                  </a:lnTo>
                  <a:lnTo>
                    <a:pt x="1194" y="12"/>
                  </a:lnTo>
                  <a:lnTo>
                    <a:pt x="1200" y="12"/>
                  </a:lnTo>
                  <a:lnTo>
                    <a:pt x="1206" y="12"/>
                  </a:lnTo>
                  <a:lnTo>
                    <a:pt x="1212" y="6"/>
                  </a:lnTo>
                  <a:lnTo>
                    <a:pt x="1218" y="6"/>
                  </a:lnTo>
                  <a:lnTo>
                    <a:pt x="1224" y="6"/>
                  </a:lnTo>
                  <a:lnTo>
                    <a:pt x="1230" y="6"/>
                  </a:lnTo>
                  <a:lnTo>
                    <a:pt x="1236" y="6"/>
                  </a:lnTo>
                  <a:lnTo>
                    <a:pt x="1242" y="6"/>
                  </a:lnTo>
                  <a:lnTo>
                    <a:pt x="1248" y="6"/>
                  </a:lnTo>
                  <a:lnTo>
                    <a:pt x="1254" y="6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0"/>
                  </a:lnTo>
                  <a:lnTo>
                    <a:pt x="1278" y="0"/>
                  </a:lnTo>
                  <a:lnTo>
                    <a:pt x="1284" y="0"/>
                  </a:lnTo>
                  <a:lnTo>
                    <a:pt x="1290" y="0"/>
                  </a:lnTo>
                  <a:lnTo>
                    <a:pt x="1296" y="0"/>
                  </a:lnTo>
                  <a:lnTo>
                    <a:pt x="1302" y="0"/>
                  </a:lnTo>
                  <a:lnTo>
                    <a:pt x="1308" y="0"/>
                  </a:lnTo>
                  <a:lnTo>
                    <a:pt x="1314" y="0"/>
                  </a:lnTo>
                  <a:lnTo>
                    <a:pt x="1320" y="0"/>
                  </a:lnTo>
                  <a:lnTo>
                    <a:pt x="1326" y="0"/>
                  </a:lnTo>
                  <a:lnTo>
                    <a:pt x="1332" y="0"/>
                  </a:lnTo>
                  <a:lnTo>
                    <a:pt x="1338" y="0"/>
                  </a:lnTo>
                  <a:lnTo>
                    <a:pt x="1344" y="0"/>
                  </a:lnTo>
                  <a:lnTo>
                    <a:pt x="1350" y="0"/>
                  </a:lnTo>
                  <a:lnTo>
                    <a:pt x="1356" y="0"/>
                  </a:lnTo>
                  <a:lnTo>
                    <a:pt x="1362" y="0"/>
                  </a:lnTo>
                  <a:lnTo>
                    <a:pt x="1368" y="0"/>
                  </a:lnTo>
                  <a:lnTo>
                    <a:pt x="1374" y="0"/>
                  </a:lnTo>
                  <a:lnTo>
                    <a:pt x="1380" y="0"/>
                  </a:lnTo>
                  <a:lnTo>
                    <a:pt x="1386" y="6"/>
                  </a:lnTo>
                  <a:lnTo>
                    <a:pt x="1392" y="6"/>
                  </a:lnTo>
                  <a:lnTo>
                    <a:pt x="1398" y="6"/>
                  </a:lnTo>
                  <a:lnTo>
                    <a:pt x="1404" y="6"/>
                  </a:lnTo>
                  <a:lnTo>
                    <a:pt x="1410" y="6"/>
                  </a:lnTo>
                  <a:lnTo>
                    <a:pt x="1416" y="6"/>
                  </a:lnTo>
                  <a:lnTo>
                    <a:pt x="1422" y="6"/>
                  </a:lnTo>
                  <a:lnTo>
                    <a:pt x="1428" y="6"/>
                  </a:lnTo>
                  <a:lnTo>
                    <a:pt x="1434" y="12"/>
                  </a:lnTo>
                  <a:lnTo>
                    <a:pt x="1440" y="12"/>
                  </a:lnTo>
                  <a:lnTo>
                    <a:pt x="1446" y="12"/>
                  </a:lnTo>
                  <a:lnTo>
                    <a:pt x="1452" y="12"/>
                  </a:lnTo>
                  <a:lnTo>
                    <a:pt x="1458" y="12"/>
                  </a:lnTo>
                  <a:lnTo>
                    <a:pt x="1464" y="18"/>
                  </a:lnTo>
                  <a:lnTo>
                    <a:pt x="1470" y="18"/>
                  </a:lnTo>
                  <a:lnTo>
                    <a:pt x="1476" y="18"/>
                  </a:lnTo>
                  <a:lnTo>
                    <a:pt x="1482" y="18"/>
                  </a:lnTo>
                  <a:lnTo>
                    <a:pt x="1488" y="24"/>
                  </a:lnTo>
                  <a:lnTo>
                    <a:pt x="1494" y="24"/>
                  </a:lnTo>
                  <a:lnTo>
                    <a:pt x="1500" y="24"/>
                  </a:lnTo>
                  <a:lnTo>
                    <a:pt x="1506" y="24"/>
                  </a:lnTo>
                  <a:lnTo>
                    <a:pt x="1512" y="30"/>
                  </a:lnTo>
                  <a:lnTo>
                    <a:pt x="1518" y="30"/>
                  </a:lnTo>
                  <a:lnTo>
                    <a:pt x="1524" y="30"/>
                  </a:lnTo>
                  <a:lnTo>
                    <a:pt x="1530" y="36"/>
                  </a:lnTo>
                  <a:lnTo>
                    <a:pt x="1536" y="36"/>
                  </a:lnTo>
                  <a:lnTo>
                    <a:pt x="1542" y="36"/>
                  </a:lnTo>
                  <a:lnTo>
                    <a:pt x="1548" y="42"/>
                  </a:lnTo>
                  <a:lnTo>
                    <a:pt x="1554" y="42"/>
                  </a:lnTo>
                  <a:lnTo>
                    <a:pt x="1560" y="42"/>
                  </a:lnTo>
                  <a:lnTo>
                    <a:pt x="1566" y="48"/>
                  </a:lnTo>
                  <a:lnTo>
                    <a:pt x="1572" y="48"/>
                  </a:lnTo>
                  <a:lnTo>
                    <a:pt x="1578" y="48"/>
                  </a:lnTo>
                  <a:lnTo>
                    <a:pt x="1584" y="54"/>
                  </a:lnTo>
                  <a:lnTo>
                    <a:pt x="1590" y="54"/>
                  </a:lnTo>
                  <a:lnTo>
                    <a:pt x="1596" y="60"/>
                  </a:lnTo>
                  <a:lnTo>
                    <a:pt x="1602" y="60"/>
                  </a:lnTo>
                  <a:lnTo>
                    <a:pt x="1608" y="60"/>
                  </a:lnTo>
                  <a:lnTo>
                    <a:pt x="1614" y="66"/>
                  </a:lnTo>
                  <a:lnTo>
                    <a:pt x="1620" y="66"/>
                  </a:lnTo>
                  <a:lnTo>
                    <a:pt x="1626" y="72"/>
                  </a:lnTo>
                  <a:lnTo>
                    <a:pt x="1632" y="72"/>
                  </a:lnTo>
                  <a:lnTo>
                    <a:pt x="1638" y="78"/>
                  </a:lnTo>
                  <a:lnTo>
                    <a:pt x="1644" y="78"/>
                  </a:lnTo>
                  <a:lnTo>
                    <a:pt x="1650" y="84"/>
                  </a:lnTo>
                  <a:lnTo>
                    <a:pt x="1656" y="84"/>
                  </a:lnTo>
                  <a:lnTo>
                    <a:pt x="1662" y="90"/>
                  </a:lnTo>
                  <a:lnTo>
                    <a:pt x="1668" y="90"/>
                  </a:lnTo>
                  <a:lnTo>
                    <a:pt x="1674" y="96"/>
                  </a:lnTo>
                  <a:lnTo>
                    <a:pt x="1680" y="96"/>
                  </a:lnTo>
                  <a:lnTo>
                    <a:pt x="1686" y="102"/>
                  </a:lnTo>
                  <a:lnTo>
                    <a:pt x="1692" y="102"/>
                  </a:lnTo>
                  <a:lnTo>
                    <a:pt x="1698" y="108"/>
                  </a:lnTo>
                  <a:lnTo>
                    <a:pt x="1704" y="108"/>
                  </a:lnTo>
                  <a:lnTo>
                    <a:pt x="1710" y="114"/>
                  </a:lnTo>
                  <a:lnTo>
                    <a:pt x="1716" y="114"/>
                  </a:lnTo>
                  <a:lnTo>
                    <a:pt x="1716" y="120"/>
                  </a:lnTo>
                  <a:lnTo>
                    <a:pt x="1722" y="120"/>
                  </a:lnTo>
                  <a:lnTo>
                    <a:pt x="1728" y="126"/>
                  </a:lnTo>
                  <a:lnTo>
                    <a:pt x="1734" y="132"/>
                  </a:lnTo>
                  <a:lnTo>
                    <a:pt x="1740" y="132"/>
                  </a:lnTo>
                  <a:lnTo>
                    <a:pt x="1746" y="138"/>
                  </a:lnTo>
                  <a:lnTo>
                    <a:pt x="1752" y="138"/>
                  </a:lnTo>
                  <a:lnTo>
                    <a:pt x="1758" y="144"/>
                  </a:lnTo>
                  <a:lnTo>
                    <a:pt x="1764" y="150"/>
                  </a:lnTo>
                  <a:lnTo>
                    <a:pt x="1770" y="150"/>
                  </a:lnTo>
                  <a:lnTo>
                    <a:pt x="1776" y="156"/>
                  </a:lnTo>
                  <a:lnTo>
                    <a:pt x="1782" y="162"/>
                  </a:lnTo>
                  <a:lnTo>
                    <a:pt x="1788" y="162"/>
                  </a:lnTo>
                  <a:lnTo>
                    <a:pt x="1794" y="168"/>
                  </a:lnTo>
                  <a:lnTo>
                    <a:pt x="1800" y="168"/>
                  </a:lnTo>
                  <a:lnTo>
                    <a:pt x="1806" y="174"/>
                  </a:lnTo>
                  <a:lnTo>
                    <a:pt x="1806" y="180"/>
                  </a:lnTo>
                  <a:lnTo>
                    <a:pt x="1812" y="180"/>
                  </a:lnTo>
                  <a:lnTo>
                    <a:pt x="1818" y="186"/>
                  </a:lnTo>
                  <a:lnTo>
                    <a:pt x="1824" y="192"/>
                  </a:lnTo>
                  <a:lnTo>
                    <a:pt x="1830" y="192"/>
                  </a:lnTo>
                  <a:lnTo>
                    <a:pt x="1836" y="198"/>
                  </a:lnTo>
                  <a:lnTo>
                    <a:pt x="1842" y="198"/>
                  </a:lnTo>
                  <a:lnTo>
                    <a:pt x="1848" y="204"/>
                  </a:lnTo>
                  <a:lnTo>
                    <a:pt x="1848" y="210"/>
                  </a:lnTo>
                  <a:lnTo>
                    <a:pt x="1854" y="210"/>
                  </a:lnTo>
                  <a:lnTo>
                    <a:pt x="1860" y="216"/>
                  </a:lnTo>
                  <a:lnTo>
                    <a:pt x="1866" y="222"/>
                  </a:lnTo>
                  <a:lnTo>
                    <a:pt x="1872" y="228"/>
                  </a:lnTo>
                  <a:lnTo>
                    <a:pt x="1878" y="228"/>
                  </a:lnTo>
                  <a:lnTo>
                    <a:pt x="1884" y="234"/>
                  </a:lnTo>
                  <a:lnTo>
                    <a:pt x="1890" y="240"/>
                  </a:lnTo>
                  <a:lnTo>
                    <a:pt x="1896" y="246"/>
                  </a:lnTo>
                  <a:lnTo>
                    <a:pt x="1902" y="252"/>
                  </a:lnTo>
                  <a:lnTo>
                    <a:pt x="1908" y="258"/>
                  </a:lnTo>
                  <a:lnTo>
                    <a:pt x="1914" y="258"/>
                  </a:lnTo>
                  <a:lnTo>
                    <a:pt x="1920" y="264"/>
                  </a:lnTo>
                  <a:lnTo>
                    <a:pt x="1926" y="270"/>
                  </a:lnTo>
                  <a:lnTo>
                    <a:pt x="1932" y="270"/>
                  </a:lnTo>
                  <a:lnTo>
                    <a:pt x="1938" y="276"/>
                  </a:lnTo>
                  <a:lnTo>
                    <a:pt x="1938" y="282"/>
                  </a:lnTo>
                  <a:lnTo>
                    <a:pt x="1944" y="288"/>
                  </a:lnTo>
                  <a:lnTo>
                    <a:pt x="1950" y="294"/>
                  </a:lnTo>
                  <a:lnTo>
                    <a:pt x="1956" y="294"/>
                  </a:lnTo>
                  <a:lnTo>
                    <a:pt x="1962" y="300"/>
                  </a:lnTo>
                  <a:lnTo>
                    <a:pt x="1968" y="306"/>
                  </a:lnTo>
                  <a:lnTo>
                    <a:pt x="1974" y="312"/>
                  </a:lnTo>
                  <a:lnTo>
                    <a:pt x="1980" y="312"/>
                  </a:lnTo>
                  <a:lnTo>
                    <a:pt x="1980" y="318"/>
                  </a:lnTo>
                  <a:lnTo>
                    <a:pt x="1986" y="324"/>
                  </a:lnTo>
                  <a:lnTo>
                    <a:pt x="1992" y="330"/>
                  </a:lnTo>
                  <a:lnTo>
                    <a:pt x="1998" y="336"/>
                  </a:lnTo>
                  <a:lnTo>
                    <a:pt x="2004" y="342"/>
                  </a:lnTo>
                  <a:lnTo>
                    <a:pt x="2010" y="342"/>
                  </a:lnTo>
                  <a:lnTo>
                    <a:pt x="2016" y="348"/>
                  </a:lnTo>
                  <a:lnTo>
                    <a:pt x="2022" y="354"/>
                  </a:lnTo>
                  <a:lnTo>
                    <a:pt x="2022" y="360"/>
                  </a:lnTo>
                  <a:lnTo>
                    <a:pt x="2028" y="366"/>
                  </a:lnTo>
                  <a:lnTo>
                    <a:pt x="2034" y="372"/>
                  </a:lnTo>
                  <a:lnTo>
                    <a:pt x="2040" y="372"/>
                  </a:lnTo>
                  <a:lnTo>
                    <a:pt x="2046" y="378"/>
                  </a:lnTo>
                  <a:lnTo>
                    <a:pt x="2052" y="384"/>
                  </a:lnTo>
                  <a:lnTo>
                    <a:pt x="2058" y="390"/>
                  </a:lnTo>
                  <a:lnTo>
                    <a:pt x="2064" y="396"/>
                  </a:lnTo>
                  <a:lnTo>
                    <a:pt x="2070" y="402"/>
                  </a:lnTo>
                  <a:lnTo>
                    <a:pt x="2070" y="408"/>
                  </a:lnTo>
                  <a:lnTo>
                    <a:pt x="2076" y="414"/>
                  </a:lnTo>
                  <a:lnTo>
                    <a:pt x="2082" y="414"/>
                  </a:lnTo>
                  <a:lnTo>
                    <a:pt x="2088" y="420"/>
                  </a:lnTo>
                  <a:lnTo>
                    <a:pt x="2094" y="426"/>
                  </a:lnTo>
                  <a:lnTo>
                    <a:pt x="2100" y="432"/>
                  </a:lnTo>
                  <a:lnTo>
                    <a:pt x="2106" y="438"/>
                  </a:lnTo>
                  <a:lnTo>
                    <a:pt x="2112" y="444"/>
                  </a:lnTo>
                  <a:lnTo>
                    <a:pt x="2112" y="450"/>
                  </a:lnTo>
                  <a:lnTo>
                    <a:pt x="2118" y="456"/>
                  </a:lnTo>
                  <a:lnTo>
                    <a:pt x="2124" y="462"/>
                  </a:lnTo>
                  <a:lnTo>
                    <a:pt x="2130" y="468"/>
                  </a:lnTo>
                  <a:lnTo>
                    <a:pt x="2136" y="474"/>
                  </a:lnTo>
                  <a:lnTo>
                    <a:pt x="2142" y="480"/>
                  </a:lnTo>
                  <a:lnTo>
                    <a:pt x="2148" y="480"/>
                  </a:lnTo>
                  <a:lnTo>
                    <a:pt x="2154" y="486"/>
                  </a:lnTo>
                  <a:lnTo>
                    <a:pt x="2154" y="492"/>
                  </a:lnTo>
                  <a:lnTo>
                    <a:pt x="2160" y="498"/>
                  </a:lnTo>
                  <a:lnTo>
                    <a:pt x="2166" y="504"/>
                  </a:lnTo>
                  <a:lnTo>
                    <a:pt x="2172" y="510"/>
                  </a:lnTo>
                  <a:lnTo>
                    <a:pt x="2178" y="516"/>
                  </a:lnTo>
                  <a:lnTo>
                    <a:pt x="2184" y="522"/>
                  </a:lnTo>
                  <a:lnTo>
                    <a:pt x="2190" y="528"/>
                  </a:lnTo>
                  <a:lnTo>
                    <a:pt x="2196" y="534"/>
                  </a:lnTo>
                  <a:lnTo>
                    <a:pt x="2202" y="540"/>
                  </a:lnTo>
                  <a:lnTo>
                    <a:pt x="2202" y="546"/>
                  </a:lnTo>
                  <a:lnTo>
                    <a:pt x="2208" y="552"/>
                  </a:lnTo>
                  <a:lnTo>
                    <a:pt x="2214" y="558"/>
                  </a:lnTo>
                  <a:lnTo>
                    <a:pt x="2220" y="564"/>
                  </a:lnTo>
                  <a:lnTo>
                    <a:pt x="2226" y="570"/>
                  </a:lnTo>
                  <a:lnTo>
                    <a:pt x="2232" y="576"/>
                  </a:lnTo>
                  <a:lnTo>
                    <a:pt x="2238" y="582"/>
                  </a:lnTo>
                  <a:lnTo>
                    <a:pt x="2244" y="588"/>
                  </a:lnTo>
                  <a:lnTo>
                    <a:pt x="2244" y="594"/>
                  </a:lnTo>
                  <a:lnTo>
                    <a:pt x="2250" y="600"/>
                  </a:lnTo>
                  <a:lnTo>
                    <a:pt x="2256" y="606"/>
                  </a:lnTo>
                  <a:lnTo>
                    <a:pt x="2262" y="612"/>
                  </a:lnTo>
                  <a:lnTo>
                    <a:pt x="2268" y="618"/>
                  </a:lnTo>
                  <a:lnTo>
                    <a:pt x="2274" y="624"/>
                  </a:lnTo>
                  <a:lnTo>
                    <a:pt x="2280" y="630"/>
                  </a:lnTo>
                  <a:lnTo>
                    <a:pt x="2286" y="636"/>
                  </a:lnTo>
                  <a:lnTo>
                    <a:pt x="2286" y="642"/>
                  </a:lnTo>
                  <a:lnTo>
                    <a:pt x="2292" y="648"/>
                  </a:lnTo>
                  <a:lnTo>
                    <a:pt x="2298" y="654"/>
                  </a:lnTo>
                  <a:lnTo>
                    <a:pt x="2304" y="660"/>
                  </a:lnTo>
                  <a:lnTo>
                    <a:pt x="2310" y="666"/>
                  </a:lnTo>
                  <a:lnTo>
                    <a:pt x="2316" y="672"/>
                  </a:lnTo>
                  <a:lnTo>
                    <a:pt x="2322" y="684"/>
                  </a:lnTo>
                  <a:lnTo>
                    <a:pt x="2328" y="690"/>
                  </a:lnTo>
                  <a:lnTo>
                    <a:pt x="2334" y="696"/>
                  </a:lnTo>
                  <a:lnTo>
                    <a:pt x="2334" y="702"/>
                  </a:lnTo>
                  <a:lnTo>
                    <a:pt x="2340" y="708"/>
                  </a:lnTo>
                  <a:lnTo>
                    <a:pt x="2346" y="714"/>
                  </a:lnTo>
                  <a:lnTo>
                    <a:pt x="2352" y="720"/>
                  </a:lnTo>
                  <a:lnTo>
                    <a:pt x="2358" y="726"/>
                  </a:lnTo>
                  <a:lnTo>
                    <a:pt x="2364" y="732"/>
                  </a:lnTo>
                  <a:lnTo>
                    <a:pt x="2370" y="738"/>
                  </a:lnTo>
                  <a:lnTo>
                    <a:pt x="2376" y="744"/>
                  </a:lnTo>
                  <a:lnTo>
                    <a:pt x="2376" y="750"/>
                  </a:lnTo>
                  <a:lnTo>
                    <a:pt x="2382" y="756"/>
                  </a:lnTo>
                  <a:lnTo>
                    <a:pt x="2388" y="762"/>
                  </a:lnTo>
                  <a:lnTo>
                    <a:pt x="2394" y="774"/>
                  </a:lnTo>
                  <a:lnTo>
                    <a:pt x="2400" y="780"/>
                  </a:lnTo>
                  <a:lnTo>
                    <a:pt x="2406" y="786"/>
                  </a:lnTo>
                  <a:lnTo>
                    <a:pt x="2412" y="792"/>
                  </a:lnTo>
                  <a:lnTo>
                    <a:pt x="2418" y="798"/>
                  </a:lnTo>
                  <a:lnTo>
                    <a:pt x="2418" y="804"/>
                  </a:lnTo>
                  <a:lnTo>
                    <a:pt x="2424" y="810"/>
                  </a:lnTo>
                  <a:lnTo>
                    <a:pt x="2430" y="816"/>
                  </a:lnTo>
                  <a:lnTo>
                    <a:pt x="2436" y="822"/>
                  </a:lnTo>
                  <a:lnTo>
                    <a:pt x="2442" y="828"/>
                  </a:lnTo>
                  <a:lnTo>
                    <a:pt x="2448" y="834"/>
                  </a:lnTo>
                  <a:lnTo>
                    <a:pt x="2454" y="846"/>
                  </a:lnTo>
                  <a:lnTo>
                    <a:pt x="2460" y="852"/>
                  </a:lnTo>
                  <a:lnTo>
                    <a:pt x="2466" y="858"/>
                  </a:lnTo>
                  <a:lnTo>
                    <a:pt x="2466" y="864"/>
                  </a:lnTo>
                  <a:lnTo>
                    <a:pt x="2472" y="870"/>
                  </a:lnTo>
                  <a:lnTo>
                    <a:pt x="2478" y="876"/>
                  </a:lnTo>
                  <a:lnTo>
                    <a:pt x="2484" y="882"/>
                  </a:lnTo>
                  <a:lnTo>
                    <a:pt x="2490" y="888"/>
                  </a:lnTo>
                  <a:lnTo>
                    <a:pt x="2496" y="894"/>
                  </a:lnTo>
                  <a:lnTo>
                    <a:pt x="2502" y="906"/>
                  </a:lnTo>
                  <a:lnTo>
                    <a:pt x="2508" y="912"/>
                  </a:lnTo>
                  <a:lnTo>
                    <a:pt x="2508" y="918"/>
                  </a:lnTo>
                  <a:lnTo>
                    <a:pt x="2514" y="924"/>
                  </a:lnTo>
                  <a:lnTo>
                    <a:pt x="2520" y="930"/>
                  </a:lnTo>
                  <a:lnTo>
                    <a:pt x="2526" y="936"/>
                  </a:lnTo>
                  <a:lnTo>
                    <a:pt x="2532" y="942"/>
                  </a:lnTo>
                  <a:lnTo>
                    <a:pt x="2538" y="948"/>
                  </a:lnTo>
                  <a:lnTo>
                    <a:pt x="2544" y="960"/>
                  </a:lnTo>
                  <a:lnTo>
                    <a:pt x="2550" y="966"/>
                  </a:lnTo>
                  <a:lnTo>
                    <a:pt x="2550" y="972"/>
                  </a:lnTo>
                  <a:lnTo>
                    <a:pt x="2556" y="978"/>
                  </a:lnTo>
                  <a:lnTo>
                    <a:pt x="2562" y="984"/>
                  </a:lnTo>
                  <a:lnTo>
                    <a:pt x="2568" y="990"/>
                  </a:lnTo>
                  <a:lnTo>
                    <a:pt x="2574" y="996"/>
                  </a:lnTo>
                  <a:lnTo>
                    <a:pt x="2580" y="1002"/>
                  </a:lnTo>
                  <a:lnTo>
                    <a:pt x="2586" y="1014"/>
                  </a:lnTo>
                  <a:lnTo>
                    <a:pt x="2592" y="1020"/>
                  </a:lnTo>
                  <a:lnTo>
                    <a:pt x="2598" y="1026"/>
                  </a:lnTo>
                  <a:lnTo>
                    <a:pt x="2598" y="1032"/>
                  </a:lnTo>
                  <a:lnTo>
                    <a:pt x="2604" y="1038"/>
                  </a:lnTo>
                  <a:lnTo>
                    <a:pt x="2610" y="1044"/>
                  </a:lnTo>
                  <a:lnTo>
                    <a:pt x="2616" y="1050"/>
                  </a:lnTo>
                  <a:lnTo>
                    <a:pt x="2622" y="1062"/>
                  </a:lnTo>
                  <a:lnTo>
                    <a:pt x="2628" y="1068"/>
                  </a:lnTo>
                  <a:lnTo>
                    <a:pt x="2634" y="1074"/>
                  </a:lnTo>
                  <a:lnTo>
                    <a:pt x="2640" y="1080"/>
                  </a:lnTo>
                  <a:lnTo>
                    <a:pt x="2640" y="1086"/>
                  </a:lnTo>
                  <a:lnTo>
                    <a:pt x="2646" y="1092"/>
                  </a:lnTo>
                  <a:lnTo>
                    <a:pt x="2652" y="1098"/>
                  </a:lnTo>
                  <a:lnTo>
                    <a:pt x="2658" y="1104"/>
                  </a:lnTo>
                  <a:lnTo>
                    <a:pt x="2664" y="1116"/>
                  </a:lnTo>
                  <a:lnTo>
                    <a:pt x="2670" y="1122"/>
                  </a:lnTo>
                  <a:lnTo>
                    <a:pt x="2676" y="1128"/>
                  </a:lnTo>
                  <a:lnTo>
                    <a:pt x="2682" y="1134"/>
                  </a:lnTo>
                  <a:lnTo>
                    <a:pt x="2682" y="1140"/>
                  </a:lnTo>
                  <a:lnTo>
                    <a:pt x="2688" y="1146"/>
                  </a:lnTo>
                  <a:lnTo>
                    <a:pt x="2694" y="1152"/>
                  </a:lnTo>
                  <a:lnTo>
                    <a:pt x="2700" y="1164"/>
                  </a:lnTo>
                  <a:lnTo>
                    <a:pt x="2706" y="1170"/>
                  </a:lnTo>
                  <a:lnTo>
                    <a:pt x="2712" y="1176"/>
                  </a:lnTo>
                  <a:lnTo>
                    <a:pt x="2718" y="1182"/>
                  </a:lnTo>
                  <a:lnTo>
                    <a:pt x="2724" y="1188"/>
                  </a:lnTo>
                  <a:lnTo>
                    <a:pt x="2730" y="1194"/>
                  </a:lnTo>
                  <a:lnTo>
                    <a:pt x="2730" y="1200"/>
                  </a:lnTo>
                  <a:lnTo>
                    <a:pt x="2736" y="1206"/>
                  </a:lnTo>
                  <a:lnTo>
                    <a:pt x="2742" y="1218"/>
                  </a:lnTo>
                  <a:lnTo>
                    <a:pt x="2748" y="1224"/>
                  </a:lnTo>
                  <a:lnTo>
                    <a:pt x="2754" y="1230"/>
                  </a:lnTo>
                  <a:lnTo>
                    <a:pt x="2760" y="1236"/>
                  </a:lnTo>
                  <a:lnTo>
                    <a:pt x="2766" y="1242"/>
                  </a:lnTo>
                  <a:lnTo>
                    <a:pt x="2772" y="1248"/>
                  </a:lnTo>
                  <a:lnTo>
                    <a:pt x="2772" y="1254"/>
                  </a:lnTo>
                  <a:lnTo>
                    <a:pt x="2778" y="1260"/>
                  </a:lnTo>
                  <a:lnTo>
                    <a:pt x="2784" y="1272"/>
                  </a:lnTo>
                  <a:lnTo>
                    <a:pt x="2790" y="1278"/>
                  </a:lnTo>
                  <a:lnTo>
                    <a:pt x="2796" y="1284"/>
                  </a:lnTo>
                  <a:lnTo>
                    <a:pt x="2802" y="1290"/>
                  </a:lnTo>
                  <a:lnTo>
                    <a:pt x="2808" y="1296"/>
                  </a:lnTo>
                  <a:lnTo>
                    <a:pt x="2814" y="1302"/>
                  </a:lnTo>
                  <a:lnTo>
                    <a:pt x="2814" y="1308"/>
                  </a:lnTo>
                  <a:lnTo>
                    <a:pt x="2820" y="1314"/>
                  </a:lnTo>
                  <a:lnTo>
                    <a:pt x="2826" y="1320"/>
                  </a:lnTo>
                  <a:lnTo>
                    <a:pt x="2832" y="1332"/>
                  </a:lnTo>
                  <a:lnTo>
                    <a:pt x="2838" y="1338"/>
                  </a:lnTo>
                  <a:lnTo>
                    <a:pt x="2844" y="1344"/>
                  </a:lnTo>
                  <a:lnTo>
                    <a:pt x="2850" y="1350"/>
                  </a:lnTo>
                  <a:lnTo>
                    <a:pt x="2856" y="1356"/>
                  </a:lnTo>
                  <a:lnTo>
                    <a:pt x="2862" y="1362"/>
                  </a:lnTo>
                  <a:lnTo>
                    <a:pt x="2862" y="1368"/>
                  </a:lnTo>
                  <a:lnTo>
                    <a:pt x="2868" y="1374"/>
                  </a:lnTo>
                  <a:lnTo>
                    <a:pt x="2874" y="1380"/>
                  </a:lnTo>
                  <a:lnTo>
                    <a:pt x="2880" y="1386"/>
                  </a:lnTo>
                  <a:lnTo>
                    <a:pt x="2886" y="1392"/>
                  </a:lnTo>
                  <a:lnTo>
                    <a:pt x="2892" y="1404"/>
                  </a:lnTo>
                  <a:lnTo>
                    <a:pt x="2898" y="1410"/>
                  </a:lnTo>
                  <a:lnTo>
                    <a:pt x="2904" y="1416"/>
                  </a:lnTo>
                  <a:lnTo>
                    <a:pt x="2904" y="1422"/>
                  </a:lnTo>
                  <a:lnTo>
                    <a:pt x="2910" y="1428"/>
                  </a:lnTo>
                  <a:lnTo>
                    <a:pt x="2916" y="1434"/>
                  </a:lnTo>
                  <a:lnTo>
                    <a:pt x="2922" y="1440"/>
                  </a:lnTo>
                  <a:lnTo>
                    <a:pt x="2928" y="1446"/>
                  </a:lnTo>
                  <a:lnTo>
                    <a:pt x="2934" y="1452"/>
                  </a:lnTo>
                  <a:lnTo>
                    <a:pt x="2940" y="1458"/>
                  </a:lnTo>
                  <a:lnTo>
                    <a:pt x="2946" y="1464"/>
                  </a:lnTo>
                  <a:lnTo>
                    <a:pt x="2946" y="1470"/>
                  </a:lnTo>
                  <a:lnTo>
                    <a:pt x="2952" y="1476"/>
                  </a:lnTo>
                  <a:lnTo>
                    <a:pt x="2958" y="1482"/>
                  </a:lnTo>
                  <a:lnTo>
                    <a:pt x="2964" y="1494"/>
                  </a:lnTo>
                  <a:lnTo>
                    <a:pt x="2970" y="1500"/>
                  </a:lnTo>
                  <a:lnTo>
                    <a:pt x="2976" y="1506"/>
                  </a:lnTo>
                  <a:lnTo>
                    <a:pt x="2982" y="1512"/>
                  </a:lnTo>
                  <a:lnTo>
                    <a:pt x="2988" y="1518"/>
                  </a:lnTo>
                  <a:lnTo>
                    <a:pt x="2994" y="1524"/>
                  </a:lnTo>
                  <a:lnTo>
                    <a:pt x="2994" y="1530"/>
                  </a:lnTo>
                  <a:lnTo>
                    <a:pt x="3000" y="1536"/>
                  </a:lnTo>
                  <a:lnTo>
                    <a:pt x="3006" y="1542"/>
                  </a:lnTo>
                  <a:lnTo>
                    <a:pt x="3012" y="1548"/>
                  </a:lnTo>
                  <a:lnTo>
                    <a:pt x="3018" y="1554"/>
                  </a:lnTo>
                  <a:lnTo>
                    <a:pt x="3024" y="1560"/>
                  </a:lnTo>
                  <a:lnTo>
                    <a:pt x="3030" y="1566"/>
                  </a:lnTo>
                  <a:lnTo>
                    <a:pt x="3036" y="1572"/>
                  </a:lnTo>
                  <a:lnTo>
                    <a:pt x="3036" y="1578"/>
                  </a:lnTo>
                  <a:lnTo>
                    <a:pt x="3042" y="1584"/>
                  </a:lnTo>
                  <a:lnTo>
                    <a:pt x="3048" y="1590"/>
                  </a:lnTo>
                  <a:lnTo>
                    <a:pt x="3054" y="1596"/>
                  </a:lnTo>
                  <a:lnTo>
                    <a:pt x="3060" y="1602"/>
                  </a:lnTo>
                  <a:lnTo>
                    <a:pt x="3066" y="1608"/>
                  </a:lnTo>
                  <a:lnTo>
                    <a:pt x="3072" y="1614"/>
                  </a:lnTo>
                  <a:lnTo>
                    <a:pt x="3078" y="1620"/>
                  </a:lnTo>
                  <a:lnTo>
                    <a:pt x="3078" y="1626"/>
                  </a:lnTo>
                  <a:lnTo>
                    <a:pt x="3084" y="1632"/>
                  </a:lnTo>
                  <a:lnTo>
                    <a:pt x="3090" y="1638"/>
                  </a:lnTo>
                  <a:lnTo>
                    <a:pt x="3096" y="1644"/>
                  </a:lnTo>
                  <a:lnTo>
                    <a:pt x="3102" y="1650"/>
                  </a:lnTo>
                  <a:lnTo>
                    <a:pt x="3108" y="1656"/>
                  </a:lnTo>
                  <a:lnTo>
                    <a:pt x="3114" y="1662"/>
                  </a:lnTo>
                  <a:lnTo>
                    <a:pt x="3120" y="1668"/>
                  </a:lnTo>
                  <a:lnTo>
                    <a:pt x="3126" y="1674"/>
                  </a:lnTo>
                  <a:lnTo>
                    <a:pt x="3126" y="1680"/>
                  </a:lnTo>
                  <a:lnTo>
                    <a:pt x="3132" y="1686"/>
                  </a:lnTo>
                  <a:lnTo>
                    <a:pt x="3138" y="1686"/>
                  </a:lnTo>
                  <a:lnTo>
                    <a:pt x="3144" y="1692"/>
                  </a:lnTo>
                  <a:lnTo>
                    <a:pt x="3150" y="1698"/>
                  </a:lnTo>
                  <a:lnTo>
                    <a:pt x="3156" y="1704"/>
                  </a:lnTo>
                  <a:lnTo>
                    <a:pt x="3162" y="1710"/>
                  </a:lnTo>
                  <a:lnTo>
                    <a:pt x="3168" y="1716"/>
                  </a:lnTo>
                  <a:lnTo>
                    <a:pt x="3168" y="1722"/>
                  </a:lnTo>
                  <a:lnTo>
                    <a:pt x="3174" y="1722"/>
                  </a:lnTo>
                  <a:lnTo>
                    <a:pt x="3174" y="1728"/>
                  </a:lnTo>
                  <a:lnTo>
                    <a:pt x="3180" y="1734"/>
                  </a:lnTo>
                  <a:lnTo>
                    <a:pt x="3186" y="1740"/>
                  </a:lnTo>
                  <a:lnTo>
                    <a:pt x="3192" y="1746"/>
                  </a:lnTo>
                  <a:lnTo>
                    <a:pt x="3198" y="1752"/>
                  </a:lnTo>
                  <a:lnTo>
                    <a:pt x="3204" y="1752"/>
                  </a:lnTo>
                  <a:lnTo>
                    <a:pt x="3210" y="1758"/>
                  </a:lnTo>
                  <a:lnTo>
                    <a:pt x="3210" y="1764"/>
                  </a:lnTo>
                  <a:lnTo>
                    <a:pt x="3216" y="1770"/>
                  </a:lnTo>
                  <a:lnTo>
                    <a:pt x="3222" y="1776"/>
                  </a:lnTo>
                  <a:lnTo>
                    <a:pt x="3228" y="1782"/>
                  </a:lnTo>
                  <a:lnTo>
                    <a:pt x="3234" y="1788"/>
                  </a:lnTo>
                  <a:lnTo>
                    <a:pt x="3240" y="1794"/>
                  </a:lnTo>
                  <a:lnTo>
                    <a:pt x="3246" y="1794"/>
                  </a:lnTo>
                  <a:lnTo>
                    <a:pt x="3252" y="1800"/>
                  </a:lnTo>
                  <a:lnTo>
                    <a:pt x="3258" y="1806"/>
                  </a:lnTo>
                  <a:lnTo>
                    <a:pt x="3258" y="1812"/>
                  </a:lnTo>
                  <a:lnTo>
                    <a:pt x="3264" y="1818"/>
                  </a:lnTo>
                  <a:lnTo>
                    <a:pt x="3270" y="1824"/>
                  </a:lnTo>
                  <a:lnTo>
                    <a:pt x="3276" y="1824"/>
                  </a:lnTo>
                  <a:lnTo>
                    <a:pt x="3282" y="1830"/>
                  </a:lnTo>
                  <a:lnTo>
                    <a:pt x="3288" y="1836"/>
                  </a:lnTo>
                  <a:lnTo>
                    <a:pt x="3294" y="1842"/>
                  </a:lnTo>
                  <a:lnTo>
                    <a:pt x="3300" y="1848"/>
                  </a:lnTo>
                  <a:lnTo>
                    <a:pt x="3300" y="1854"/>
                  </a:lnTo>
                  <a:lnTo>
                    <a:pt x="3306" y="1854"/>
                  </a:lnTo>
                  <a:lnTo>
                    <a:pt x="3312" y="1860"/>
                  </a:lnTo>
                  <a:lnTo>
                    <a:pt x="3318" y="1866"/>
                  </a:lnTo>
                  <a:lnTo>
                    <a:pt x="3324" y="1872"/>
                  </a:lnTo>
                  <a:lnTo>
                    <a:pt x="3330" y="1872"/>
                  </a:lnTo>
                  <a:lnTo>
                    <a:pt x="3336" y="1878"/>
                  </a:lnTo>
                  <a:lnTo>
                    <a:pt x="3342" y="1884"/>
                  </a:lnTo>
                  <a:lnTo>
                    <a:pt x="3342" y="1890"/>
                  </a:lnTo>
                  <a:lnTo>
                    <a:pt x="3348" y="1896"/>
                  </a:lnTo>
                  <a:lnTo>
                    <a:pt x="3354" y="1896"/>
                  </a:lnTo>
                  <a:lnTo>
                    <a:pt x="3360" y="1902"/>
                  </a:lnTo>
                  <a:lnTo>
                    <a:pt x="3366" y="1908"/>
                  </a:lnTo>
                  <a:lnTo>
                    <a:pt x="3372" y="1908"/>
                  </a:lnTo>
                  <a:lnTo>
                    <a:pt x="3378" y="1914"/>
                  </a:lnTo>
                  <a:lnTo>
                    <a:pt x="3384" y="1920"/>
                  </a:lnTo>
                  <a:lnTo>
                    <a:pt x="3390" y="1926"/>
                  </a:lnTo>
                  <a:lnTo>
                    <a:pt x="3396" y="1932"/>
                  </a:lnTo>
                  <a:lnTo>
                    <a:pt x="3402" y="1938"/>
                  </a:lnTo>
                  <a:lnTo>
                    <a:pt x="3408" y="1938"/>
                  </a:lnTo>
                  <a:lnTo>
                    <a:pt x="3414" y="1944"/>
                  </a:lnTo>
                  <a:lnTo>
                    <a:pt x="3420" y="1950"/>
                  </a:lnTo>
                  <a:lnTo>
                    <a:pt x="3426" y="1956"/>
                  </a:lnTo>
                  <a:lnTo>
                    <a:pt x="3432" y="1956"/>
                  </a:lnTo>
                  <a:lnTo>
                    <a:pt x="3432" y="1962"/>
                  </a:lnTo>
                  <a:lnTo>
                    <a:pt x="3438" y="1968"/>
                  </a:lnTo>
                  <a:lnTo>
                    <a:pt x="3444" y="1968"/>
                  </a:lnTo>
                  <a:lnTo>
                    <a:pt x="3450" y="1974"/>
                  </a:lnTo>
                  <a:lnTo>
                    <a:pt x="3456" y="1974"/>
                  </a:lnTo>
                  <a:lnTo>
                    <a:pt x="3462" y="1980"/>
                  </a:lnTo>
                  <a:lnTo>
                    <a:pt x="3468" y="1986"/>
                  </a:lnTo>
                  <a:lnTo>
                    <a:pt x="3474" y="1986"/>
                  </a:lnTo>
                  <a:lnTo>
                    <a:pt x="3474" y="1992"/>
                  </a:lnTo>
                  <a:lnTo>
                    <a:pt x="3480" y="1998"/>
                  </a:lnTo>
                  <a:lnTo>
                    <a:pt x="3486" y="1998"/>
                  </a:lnTo>
                  <a:lnTo>
                    <a:pt x="3492" y="2004"/>
                  </a:lnTo>
                  <a:lnTo>
                    <a:pt x="3498" y="2004"/>
                  </a:lnTo>
                  <a:lnTo>
                    <a:pt x="3504" y="2010"/>
                  </a:lnTo>
                  <a:lnTo>
                    <a:pt x="3510" y="2016"/>
                  </a:lnTo>
                  <a:lnTo>
                    <a:pt x="3516" y="2016"/>
                  </a:lnTo>
                  <a:lnTo>
                    <a:pt x="3522" y="2022"/>
                  </a:lnTo>
                  <a:lnTo>
                    <a:pt x="3528" y="2028"/>
                  </a:lnTo>
                  <a:lnTo>
                    <a:pt x="3534" y="2028"/>
                  </a:lnTo>
                  <a:lnTo>
                    <a:pt x="3540" y="2034"/>
                  </a:lnTo>
                  <a:lnTo>
                    <a:pt x="3546" y="2034"/>
                  </a:lnTo>
                  <a:lnTo>
                    <a:pt x="3552" y="2040"/>
                  </a:lnTo>
                  <a:lnTo>
                    <a:pt x="3558" y="2046"/>
                  </a:lnTo>
                  <a:lnTo>
                    <a:pt x="3564" y="2046"/>
                  </a:lnTo>
                  <a:lnTo>
                    <a:pt x="3564" y="2052"/>
                  </a:lnTo>
                  <a:lnTo>
                    <a:pt x="3570" y="2052"/>
                  </a:lnTo>
                  <a:lnTo>
                    <a:pt x="3576" y="2058"/>
                  </a:lnTo>
                  <a:lnTo>
                    <a:pt x="3582" y="2058"/>
                  </a:lnTo>
                  <a:lnTo>
                    <a:pt x="3588" y="2064"/>
                  </a:lnTo>
                  <a:lnTo>
                    <a:pt x="3594" y="2064"/>
                  </a:lnTo>
                  <a:lnTo>
                    <a:pt x="3600" y="2070"/>
                  </a:lnTo>
                  <a:lnTo>
                    <a:pt x="3606" y="2070"/>
                  </a:lnTo>
                  <a:lnTo>
                    <a:pt x="3612" y="2076"/>
                  </a:lnTo>
                  <a:lnTo>
                    <a:pt x="3618" y="2076"/>
                  </a:lnTo>
                  <a:lnTo>
                    <a:pt x="3624" y="2082"/>
                  </a:lnTo>
                  <a:lnTo>
                    <a:pt x="3630" y="2082"/>
                  </a:lnTo>
                  <a:lnTo>
                    <a:pt x="3636" y="2088"/>
                  </a:lnTo>
                  <a:lnTo>
                    <a:pt x="3642" y="2088"/>
                  </a:lnTo>
                  <a:lnTo>
                    <a:pt x="3648" y="2094"/>
                  </a:lnTo>
                  <a:lnTo>
                    <a:pt x="3654" y="2094"/>
                  </a:lnTo>
                  <a:lnTo>
                    <a:pt x="3660" y="2100"/>
                  </a:lnTo>
                  <a:lnTo>
                    <a:pt x="3666" y="2100"/>
                  </a:lnTo>
                  <a:lnTo>
                    <a:pt x="3672" y="2106"/>
                  </a:lnTo>
                  <a:lnTo>
                    <a:pt x="3678" y="2106"/>
                  </a:lnTo>
                  <a:lnTo>
                    <a:pt x="3684" y="2106"/>
                  </a:lnTo>
                  <a:lnTo>
                    <a:pt x="3690" y="2112"/>
                  </a:lnTo>
                  <a:lnTo>
                    <a:pt x="3696" y="2112"/>
                  </a:lnTo>
                  <a:lnTo>
                    <a:pt x="3702" y="2112"/>
                  </a:lnTo>
                  <a:lnTo>
                    <a:pt x="3702" y="2118"/>
                  </a:lnTo>
                  <a:lnTo>
                    <a:pt x="3708" y="2118"/>
                  </a:lnTo>
                  <a:lnTo>
                    <a:pt x="3714" y="2118"/>
                  </a:lnTo>
                  <a:lnTo>
                    <a:pt x="3720" y="2124"/>
                  </a:lnTo>
                  <a:lnTo>
                    <a:pt x="3726" y="2124"/>
                  </a:lnTo>
                  <a:lnTo>
                    <a:pt x="3732" y="2124"/>
                  </a:lnTo>
                  <a:lnTo>
                    <a:pt x="3738" y="2130"/>
                  </a:lnTo>
                  <a:lnTo>
                    <a:pt x="3744" y="2130"/>
                  </a:lnTo>
                  <a:lnTo>
                    <a:pt x="3750" y="2130"/>
                  </a:lnTo>
                  <a:lnTo>
                    <a:pt x="3756" y="2136"/>
                  </a:lnTo>
                  <a:lnTo>
                    <a:pt x="3762" y="2136"/>
                  </a:lnTo>
                  <a:lnTo>
                    <a:pt x="3768" y="2136"/>
                  </a:lnTo>
                  <a:lnTo>
                    <a:pt x="3774" y="2142"/>
                  </a:lnTo>
                  <a:lnTo>
                    <a:pt x="3780" y="2142"/>
                  </a:lnTo>
                  <a:lnTo>
                    <a:pt x="3786" y="2142"/>
                  </a:lnTo>
                  <a:lnTo>
                    <a:pt x="3792" y="2142"/>
                  </a:lnTo>
                  <a:lnTo>
                    <a:pt x="3798" y="2148"/>
                  </a:lnTo>
                  <a:lnTo>
                    <a:pt x="3804" y="2148"/>
                  </a:lnTo>
                  <a:lnTo>
                    <a:pt x="3810" y="2148"/>
                  </a:lnTo>
                  <a:lnTo>
                    <a:pt x="3816" y="2148"/>
                  </a:lnTo>
                  <a:lnTo>
                    <a:pt x="3822" y="2154"/>
                  </a:lnTo>
                  <a:lnTo>
                    <a:pt x="3828" y="2154"/>
                  </a:lnTo>
                  <a:lnTo>
                    <a:pt x="3834" y="2154"/>
                  </a:lnTo>
                  <a:lnTo>
                    <a:pt x="3840" y="2154"/>
                  </a:lnTo>
                  <a:lnTo>
                    <a:pt x="3846" y="2154"/>
                  </a:lnTo>
                  <a:lnTo>
                    <a:pt x="3852" y="2160"/>
                  </a:lnTo>
                  <a:lnTo>
                    <a:pt x="3858" y="2160"/>
                  </a:lnTo>
                  <a:lnTo>
                    <a:pt x="3864" y="2160"/>
                  </a:lnTo>
                  <a:lnTo>
                    <a:pt x="3870" y="2160"/>
                  </a:lnTo>
                  <a:lnTo>
                    <a:pt x="3876" y="2160"/>
                  </a:lnTo>
                  <a:lnTo>
                    <a:pt x="3882" y="2160"/>
                  </a:lnTo>
                  <a:lnTo>
                    <a:pt x="3888" y="2160"/>
                  </a:lnTo>
                  <a:lnTo>
                    <a:pt x="3894" y="2160"/>
                  </a:lnTo>
                  <a:lnTo>
                    <a:pt x="3900" y="2166"/>
                  </a:lnTo>
                  <a:lnTo>
                    <a:pt x="3906" y="2166"/>
                  </a:lnTo>
                  <a:lnTo>
                    <a:pt x="3912" y="2166"/>
                  </a:lnTo>
                  <a:lnTo>
                    <a:pt x="3918" y="2166"/>
                  </a:lnTo>
                  <a:lnTo>
                    <a:pt x="3924" y="2166"/>
                  </a:lnTo>
                  <a:lnTo>
                    <a:pt x="3930" y="2166"/>
                  </a:lnTo>
                  <a:lnTo>
                    <a:pt x="3936" y="2166"/>
                  </a:lnTo>
                  <a:lnTo>
                    <a:pt x="3942" y="2166"/>
                  </a:lnTo>
                  <a:lnTo>
                    <a:pt x="3948" y="2166"/>
                  </a:lnTo>
                  <a:lnTo>
                    <a:pt x="3954" y="2166"/>
                  </a:lnTo>
                  <a:lnTo>
                    <a:pt x="3960" y="2166"/>
                  </a:lnTo>
                  <a:lnTo>
                    <a:pt x="3966" y="2166"/>
                  </a:lnTo>
                  <a:lnTo>
                    <a:pt x="3972" y="2166"/>
                  </a:lnTo>
                  <a:lnTo>
                    <a:pt x="3978" y="2166"/>
                  </a:lnTo>
                  <a:lnTo>
                    <a:pt x="3984" y="2166"/>
                  </a:lnTo>
                  <a:lnTo>
                    <a:pt x="3990" y="2166"/>
                  </a:lnTo>
                  <a:lnTo>
                    <a:pt x="3996" y="2166"/>
                  </a:lnTo>
                  <a:lnTo>
                    <a:pt x="4002" y="2166"/>
                  </a:lnTo>
                  <a:lnTo>
                    <a:pt x="4008" y="2166"/>
                  </a:lnTo>
                  <a:lnTo>
                    <a:pt x="4014" y="2166"/>
                  </a:lnTo>
                  <a:lnTo>
                    <a:pt x="4020" y="2166"/>
                  </a:lnTo>
                  <a:lnTo>
                    <a:pt x="4026" y="2160"/>
                  </a:lnTo>
                  <a:lnTo>
                    <a:pt x="4032" y="2160"/>
                  </a:lnTo>
                  <a:lnTo>
                    <a:pt x="4038" y="2160"/>
                  </a:lnTo>
                  <a:lnTo>
                    <a:pt x="4044" y="2160"/>
                  </a:lnTo>
                  <a:lnTo>
                    <a:pt x="4050" y="2160"/>
                  </a:lnTo>
                  <a:lnTo>
                    <a:pt x="4056" y="2160"/>
                  </a:lnTo>
                  <a:lnTo>
                    <a:pt x="4062" y="2160"/>
                  </a:lnTo>
                  <a:lnTo>
                    <a:pt x="4068" y="2160"/>
                  </a:lnTo>
                  <a:lnTo>
                    <a:pt x="4074" y="2154"/>
                  </a:lnTo>
                  <a:lnTo>
                    <a:pt x="4080" y="2154"/>
                  </a:lnTo>
                  <a:lnTo>
                    <a:pt x="4086" y="2154"/>
                  </a:lnTo>
                  <a:lnTo>
                    <a:pt x="4092" y="2154"/>
                  </a:lnTo>
                  <a:lnTo>
                    <a:pt x="4098" y="2154"/>
                  </a:lnTo>
                  <a:lnTo>
                    <a:pt x="4104" y="2148"/>
                  </a:lnTo>
                  <a:lnTo>
                    <a:pt x="4110" y="2148"/>
                  </a:lnTo>
                  <a:lnTo>
                    <a:pt x="4116" y="2148"/>
                  </a:lnTo>
                  <a:lnTo>
                    <a:pt x="4122" y="2148"/>
                  </a:lnTo>
                  <a:lnTo>
                    <a:pt x="4128" y="2142"/>
                  </a:lnTo>
                  <a:lnTo>
                    <a:pt x="4134" y="2142"/>
                  </a:lnTo>
                  <a:lnTo>
                    <a:pt x="4140" y="2142"/>
                  </a:lnTo>
                  <a:lnTo>
                    <a:pt x="4146" y="2142"/>
                  </a:lnTo>
                  <a:lnTo>
                    <a:pt x="4152" y="2136"/>
                  </a:lnTo>
                  <a:lnTo>
                    <a:pt x="4158" y="2136"/>
                  </a:lnTo>
                  <a:lnTo>
                    <a:pt x="4164" y="2136"/>
                  </a:lnTo>
                  <a:lnTo>
                    <a:pt x="4170" y="2130"/>
                  </a:lnTo>
                  <a:lnTo>
                    <a:pt x="4176" y="2130"/>
                  </a:lnTo>
                  <a:lnTo>
                    <a:pt x="4182" y="2130"/>
                  </a:lnTo>
                  <a:lnTo>
                    <a:pt x="4188" y="2124"/>
                  </a:lnTo>
                  <a:lnTo>
                    <a:pt x="4194" y="2124"/>
                  </a:lnTo>
                  <a:lnTo>
                    <a:pt x="4200" y="2124"/>
                  </a:lnTo>
                  <a:lnTo>
                    <a:pt x="4206" y="2118"/>
                  </a:lnTo>
                  <a:lnTo>
                    <a:pt x="4212" y="2118"/>
                  </a:lnTo>
                  <a:lnTo>
                    <a:pt x="4218" y="2118"/>
                  </a:lnTo>
                  <a:lnTo>
                    <a:pt x="4224" y="2112"/>
                  </a:lnTo>
                  <a:lnTo>
                    <a:pt x="4230" y="2112"/>
                  </a:lnTo>
                  <a:lnTo>
                    <a:pt x="4236" y="2106"/>
                  </a:lnTo>
                  <a:lnTo>
                    <a:pt x="4242" y="2106"/>
                  </a:lnTo>
                  <a:lnTo>
                    <a:pt x="4248" y="2106"/>
                  </a:lnTo>
                  <a:lnTo>
                    <a:pt x="4254" y="2100"/>
                  </a:lnTo>
                  <a:lnTo>
                    <a:pt x="4260" y="2100"/>
                  </a:lnTo>
                  <a:lnTo>
                    <a:pt x="4266" y="2094"/>
                  </a:lnTo>
                  <a:lnTo>
                    <a:pt x="4272" y="2094"/>
                  </a:lnTo>
                  <a:lnTo>
                    <a:pt x="4278" y="2088"/>
                  </a:lnTo>
                  <a:lnTo>
                    <a:pt x="4284" y="2088"/>
                  </a:lnTo>
                  <a:lnTo>
                    <a:pt x="4290" y="2082"/>
                  </a:lnTo>
                  <a:lnTo>
                    <a:pt x="4296" y="2082"/>
                  </a:lnTo>
                  <a:lnTo>
                    <a:pt x="4302" y="2076"/>
                  </a:lnTo>
                  <a:lnTo>
                    <a:pt x="4308" y="2076"/>
                  </a:lnTo>
                  <a:lnTo>
                    <a:pt x="4314" y="2070"/>
                  </a:lnTo>
                  <a:lnTo>
                    <a:pt x="4320" y="2070"/>
                  </a:lnTo>
                  <a:lnTo>
                    <a:pt x="4326" y="2064"/>
                  </a:lnTo>
                  <a:lnTo>
                    <a:pt x="4332" y="2064"/>
                  </a:lnTo>
                  <a:lnTo>
                    <a:pt x="4338" y="2058"/>
                  </a:lnTo>
                  <a:lnTo>
                    <a:pt x="4344" y="2058"/>
                  </a:lnTo>
                  <a:lnTo>
                    <a:pt x="4350" y="2052"/>
                  </a:lnTo>
                  <a:lnTo>
                    <a:pt x="4356" y="2052"/>
                  </a:lnTo>
                  <a:lnTo>
                    <a:pt x="4356" y="2046"/>
                  </a:lnTo>
                  <a:lnTo>
                    <a:pt x="4362" y="2046"/>
                  </a:lnTo>
                  <a:lnTo>
                    <a:pt x="4368" y="2040"/>
                  </a:lnTo>
                  <a:lnTo>
                    <a:pt x="4374" y="2034"/>
                  </a:lnTo>
                  <a:lnTo>
                    <a:pt x="4380" y="2034"/>
                  </a:lnTo>
                  <a:lnTo>
                    <a:pt x="4386" y="2028"/>
                  </a:lnTo>
                  <a:lnTo>
                    <a:pt x="4392" y="2028"/>
                  </a:lnTo>
                  <a:lnTo>
                    <a:pt x="4398" y="2022"/>
                  </a:lnTo>
                  <a:lnTo>
                    <a:pt x="4404" y="2016"/>
                  </a:lnTo>
                  <a:lnTo>
                    <a:pt x="4410" y="2016"/>
                  </a:lnTo>
                  <a:lnTo>
                    <a:pt x="4416" y="2010"/>
                  </a:lnTo>
                  <a:lnTo>
                    <a:pt x="4422" y="2004"/>
                  </a:lnTo>
                  <a:lnTo>
                    <a:pt x="4428" y="2004"/>
                  </a:lnTo>
                  <a:lnTo>
                    <a:pt x="4434" y="1998"/>
                  </a:lnTo>
                  <a:lnTo>
                    <a:pt x="4440" y="1998"/>
                  </a:lnTo>
                  <a:lnTo>
                    <a:pt x="4446" y="1992"/>
                  </a:lnTo>
                  <a:lnTo>
                    <a:pt x="4446" y="1986"/>
                  </a:lnTo>
                  <a:lnTo>
                    <a:pt x="4452" y="1986"/>
                  </a:lnTo>
                  <a:lnTo>
                    <a:pt x="4458" y="1980"/>
                  </a:lnTo>
                  <a:lnTo>
                    <a:pt x="4464" y="1974"/>
                  </a:lnTo>
                  <a:lnTo>
                    <a:pt x="4470" y="1974"/>
                  </a:lnTo>
                  <a:lnTo>
                    <a:pt x="4476" y="1968"/>
                  </a:lnTo>
                  <a:lnTo>
                    <a:pt x="4482" y="1968"/>
                  </a:lnTo>
                  <a:lnTo>
                    <a:pt x="4488" y="1962"/>
                  </a:lnTo>
                  <a:lnTo>
                    <a:pt x="4488" y="1956"/>
                  </a:lnTo>
                  <a:lnTo>
                    <a:pt x="4494" y="1956"/>
                  </a:lnTo>
                  <a:lnTo>
                    <a:pt x="4500" y="1950"/>
                  </a:lnTo>
                  <a:lnTo>
                    <a:pt x="4506" y="1944"/>
                  </a:lnTo>
                  <a:lnTo>
                    <a:pt x="4512" y="1938"/>
                  </a:lnTo>
                  <a:lnTo>
                    <a:pt x="4518" y="1938"/>
                  </a:lnTo>
                  <a:lnTo>
                    <a:pt x="4524" y="1932"/>
                  </a:lnTo>
                  <a:lnTo>
                    <a:pt x="4530" y="1926"/>
                  </a:lnTo>
                  <a:lnTo>
                    <a:pt x="4536" y="1920"/>
                  </a:lnTo>
                  <a:lnTo>
                    <a:pt x="4542" y="1914"/>
                  </a:lnTo>
                  <a:lnTo>
                    <a:pt x="4548" y="1908"/>
                  </a:lnTo>
                  <a:lnTo>
                    <a:pt x="4554" y="1908"/>
                  </a:lnTo>
                  <a:lnTo>
                    <a:pt x="4560" y="1902"/>
                  </a:lnTo>
                  <a:lnTo>
                    <a:pt x="4566" y="1896"/>
                  </a:lnTo>
                  <a:lnTo>
                    <a:pt x="4572" y="1896"/>
                  </a:lnTo>
                  <a:lnTo>
                    <a:pt x="4578" y="1890"/>
                  </a:lnTo>
                  <a:lnTo>
                    <a:pt x="4578" y="1884"/>
                  </a:lnTo>
                  <a:lnTo>
                    <a:pt x="4584" y="1878"/>
                  </a:lnTo>
                  <a:lnTo>
                    <a:pt x="4590" y="1872"/>
                  </a:lnTo>
                  <a:lnTo>
                    <a:pt x="4596" y="1872"/>
                  </a:lnTo>
                  <a:lnTo>
                    <a:pt x="4602" y="1866"/>
                  </a:lnTo>
                  <a:lnTo>
                    <a:pt x="4608" y="1860"/>
                  </a:lnTo>
                  <a:lnTo>
                    <a:pt x="4614" y="1854"/>
                  </a:lnTo>
                  <a:lnTo>
                    <a:pt x="4620" y="1854"/>
                  </a:lnTo>
                  <a:lnTo>
                    <a:pt x="4620" y="1848"/>
                  </a:lnTo>
                  <a:lnTo>
                    <a:pt x="4626" y="1842"/>
                  </a:lnTo>
                  <a:lnTo>
                    <a:pt x="4632" y="1836"/>
                  </a:lnTo>
                  <a:lnTo>
                    <a:pt x="4638" y="1830"/>
                  </a:lnTo>
                  <a:lnTo>
                    <a:pt x="4644" y="1824"/>
                  </a:lnTo>
                  <a:lnTo>
                    <a:pt x="4650" y="1824"/>
                  </a:lnTo>
                  <a:lnTo>
                    <a:pt x="4656" y="1818"/>
                  </a:lnTo>
                  <a:lnTo>
                    <a:pt x="4662" y="1812"/>
                  </a:lnTo>
                  <a:lnTo>
                    <a:pt x="4662" y="1806"/>
                  </a:lnTo>
                  <a:lnTo>
                    <a:pt x="4668" y="1800"/>
                  </a:lnTo>
                  <a:lnTo>
                    <a:pt x="4674" y="1794"/>
                  </a:lnTo>
                  <a:lnTo>
                    <a:pt x="4680" y="1794"/>
                  </a:lnTo>
                  <a:lnTo>
                    <a:pt x="4686" y="1788"/>
                  </a:lnTo>
                  <a:lnTo>
                    <a:pt x="4692" y="1782"/>
                  </a:lnTo>
                  <a:lnTo>
                    <a:pt x="4698" y="1776"/>
                  </a:lnTo>
                  <a:lnTo>
                    <a:pt x="4704" y="1770"/>
                  </a:lnTo>
                  <a:lnTo>
                    <a:pt x="4710" y="1764"/>
                  </a:lnTo>
                  <a:lnTo>
                    <a:pt x="4710" y="1758"/>
                  </a:lnTo>
                  <a:lnTo>
                    <a:pt x="4716" y="1752"/>
                  </a:lnTo>
                  <a:lnTo>
                    <a:pt x="4722" y="1752"/>
                  </a:lnTo>
                  <a:lnTo>
                    <a:pt x="4728" y="1746"/>
                  </a:lnTo>
                  <a:lnTo>
                    <a:pt x="4734" y="1740"/>
                  </a:lnTo>
                  <a:lnTo>
                    <a:pt x="4740" y="1734"/>
                  </a:lnTo>
                  <a:lnTo>
                    <a:pt x="4746" y="1728"/>
                  </a:lnTo>
                  <a:lnTo>
                    <a:pt x="4752" y="1722"/>
                  </a:lnTo>
                  <a:lnTo>
                    <a:pt x="4752" y="1716"/>
                  </a:lnTo>
                  <a:lnTo>
                    <a:pt x="4758" y="1710"/>
                  </a:lnTo>
                  <a:lnTo>
                    <a:pt x="4764" y="1704"/>
                  </a:lnTo>
                  <a:lnTo>
                    <a:pt x="4770" y="1698"/>
                  </a:lnTo>
                  <a:lnTo>
                    <a:pt x="4776" y="1692"/>
                  </a:lnTo>
                  <a:lnTo>
                    <a:pt x="4782" y="1686"/>
                  </a:lnTo>
                  <a:lnTo>
                    <a:pt x="4788" y="1686"/>
                  </a:lnTo>
                  <a:lnTo>
                    <a:pt x="4794" y="1680"/>
                  </a:lnTo>
                  <a:lnTo>
                    <a:pt x="4794" y="1674"/>
                  </a:lnTo>
                  <a:lnTo>
                    <a:pt x="4800" y="1668"/>
                  </a:lnTo>
                  <a:lnTo>
                    <a:pt x="4806" y="1662"/>
                  </a:lnTo>
                  <a:lnTo>
                    <a:pt x="4812" y="1656"/>
                  </a:lnTo>
                  <a:lnTo>
                    <a:pt x="4818" y="1650"/>
                  </a:lnTo>
                  <a:lnTo>
                    <a:pt x="4824" y="1644"/>
                  </a:lnTo>
                  <a:lnTo>
                    <a:pt x="4830" y="1638"/>
                  </a:lnTo>
                  <a:lnTo>
                    <a:pt x="4836" y="1632"/>
                  </a:lnTo>
                  <a:lnTo>
                    <a:pt x="4842" y="1626"/>
                  </a:lnTo>
                  <a:lnTo>
                    <a:pt x="4842" y="1620"/>
                  </a:lnTo>
                  <a:lnTo>
                    <a:pt x="4848" y="1614"/>
                  </a:lnTo>
                  <a:lnTo>
                    <a:pt x="4854" y="1608"/>
                  </a:lnTo>
                  <a:lnTo>
                    <a:pt x="4860" y="1602"/>
                  </a:lnTo>
                  <a:lnTo>
                    <a:pt x="4866" y="1596"/>
                  </a:lnTo>
                  <a:lnTo>
                    <a:pt x="4872" y="1590"/>
                  </a:lnTo>
                  <a:lnTo>
                    <a:pt x="4878" y="1584"/>
                  </a:lnTo>
                  <a:lnTo>
                    <a:pt x="4884" y="1578"/>
                  </a:lnTo>
                  <a:lnTo>
                    <a:pt x="4884" y="1572"/>
                  </a:lnTo>
                  <a:lnTo>
                    <a:pt x="4890" y="1566"/>
                  </a:lnTo>
                  <a:lnTo>
                    <a:pt x="4896" y="1560"/>
                  </a:lnTo>
                  <a:lnTo>
                    <a:pt x="4902" y="1554"/>
                  </a:lnTo>
                  <a:lnTo>
                    <a:pt x="4908" y="1548"/>
                  </a:lnTo>
                  <a:lnTo>
                    <a:pt x="4914" y="1542"/>
                  </a:lnTo>
                  <a:lnTo>
                    <a:pt x="4920" y="1536"/>
                  </a:lnTo>
                  <a:lnTo>
                    <a:pt x="4926" y="1530"/>
                  </a:lnTo>
                  <a:lnTo>
                    <a:pt x="4926" y="1524"/>
                  </a:lnTo>
                  <a:lnTo>
                    <a:pt x="4932" y="1518"/>
                  </a:lnTo>
                  <a:lnTo>
                    <a:pt x="4938" y="1512"/>
                  </a:lnTo>
                  <a:lnTo>
                    <a:pt x="4944" y="1506"/>
                  </a:lnTo>
                  <a:lnTo>
                    <a:pt x="4950" y="1500"/>
                  </a:lnTo>
                  <a:lnTo>
                    <a:pt x="4956" y="1494"/>
                  </a:lnTo>
                  <a:lnTo>
                    <a:pt x="4962" y="1482"/>
                  </a:lnTo>
                  <a:lnTo>
                    <a:pt x="4968" y="1476"/>
                  </a:lnTo>
                  <a:lnTo>
                    <a:pt x="4974" y="1470"/>
                  </a:lnTo>
                  <a:lnTo>
                    <a:pt x="4974" y="1464"/>
                  </a:lnTo>
                  <a:lnTo>
                    <a:pt x="4980" y="1458"/>
                  </a:lnTo>
                  <a:lnTo>
                    <a:pt x="4986" y="1452"/>
                  </a:lnTo>
                  <a:lnTo>
                    <a:pt x="4992" y="1446"/>
                  </a:lnTo>
                  <a:lnTo>
                    <a:pt x="4998" y="1440"/>
                  </a:lnTo>
                  <a:lnTo>
                    <a:pt x="5004" y="1434"/>
                  </a:lnTo>
                  <a:lnTo>
                    <a:pt x="5010" y="1428"/>
                  </a:lnTo>
                  <a:lnTo>
                    <a:pt x="5016" y="1422"/>
                  </a:lnTo>
                  <a:lnTo>
                    <a:pt x="5016" y="1416"/>
                  </a:lnTo>
                  <a:lnTo>
                    <a:pt x="5022" y="1410"/>
                  </a:lnTo>
                  <a:lnTo>
                    <a:pt x="5028" y="1404"/>
                  </a:lnTo>
                  <a:lnTo>
                    <a:pt x="5034" y="1392"/>
                  </a:lnTo>
                  <a:lnTo>
                    <a:pt x="5040" y="1386"/>
                  </a:lnTo>
                  <a:lnTo>
                    <a:pt x="5046" y="1380"/>
                  </a:lnTo>
                  <a:lnTo>
                    <a:pt x="5052" y="1374"/>
                  </a:lnTo>
                  <a:lnTo>
                    <a:pt x="5058" y="1368"/>
                  </a:lnTo>
                  <a:lnTo>
                    <a:pt x="5058" y="1362"/>
                  </a:lnTo>
                  <a:lnTo>
                    <a:pt x="5064" y="1356"/>
                  </a:lnTo>
                  <a:lnTo>
                    <a:pt x="5070" y="1350"/>
                  </a:lnTo>
                  <a:lnTo>
                    <a:pt x="5076" y="1344"/>
                  </a:lnTo>
                  <a:lnTo>
                    <a:pt x="5082" y="1338"/>
                  </a:lnTo>
                  <a:lnTo>
                    <a:pt x="5088" y="1332"/>
                  </a:lnTo>
                  <a:lnTo>
                    <a:pt x="5094" y="1320"/>
                  </a:lnTo>
                  <a:lnTo>
                    <a:pt x="5100" y="1314"/>
                  </a:lnTo>
                  <a:lnTo>
                    <a:pt x="5106" y="1308"/>
                  </a:lnTo>
                  <a:lnTo>
                    <a:pt x="5106" y="1302"/>
                  </a:lnTo>
                  <a:lnTo>
                    <a:pt x="5112" y="1296"/>
                  </a:lnTo>
                  <a:lnTo>
                    <a:pt x="5118" y="1290"/>
                  </a:lnTo>
                  <a:lnTo>
                    <a:pt x="5124" y="1284"/>
                  </a:lnTo>
                  <a:lnTo>
                    <a:pt x="5130" y="1278"/>
                  </a:lnTo>
                  <a:lnTo>
                    <a:pt x="5136" y="1272"/>
                  </a:lnTo>
                  <a:lnTo>
                    <a:pt x="5142" y="1260"/>
                  </a:lnTo>
                  <a:lnTo>
                    <a:pt x="5148" y="1254"/>
                  </a:lnTo>
                  <a:lnTo>
                    <a:pt x="5148" y="1248"/>
                  </a:lnTo>
                  <a:lnTo>
                    <a:pt x="5154" y="1242"/>
                  </a:lnTo>
                  <a:lnTo>
                    <a:pt x="5160" y="1236"/>
                  </a:lnTo>
                  <a:lnTo>
                    <a:pt x="5166" y="1230"/>
                  </a:lnTo>
                  <a:lnTo>
                    <a:pt x="5172" y="1224"/>
                  </a:lnTo>
                  <a:lnTo>
                    <a:pt x="5178" y="1218"/>
                  </a:lnTo>
                  <a:lnTo>
                    <a:pt x="5184" y="1206"/>
                  </a:lnTo>
                  <a:lnTo>
                    <a:pt x="5190" y="1200"/>
                  </a:lnTo>
                  <a:lnTo>
                    <a:pt x="5190" y="1194"/>
                  </a:lnTo>
                  <a:lnTo>
                    <a:pt x="5196" y="1188"/>
                  </a:lnTo>
                  <a:lnTo>
                    <a:pt x="5202" y="1182"/>
                  </a:lnTo>
                  <a:lnTo>
                    <a:pt x="5208" y="1176"/>
                  </a:lnTo>
                  <a:lnTo>
                    <a:pt x="5214" y="1170"/>
                  </a:lnTo>
                  <a:lnTo>
                    <a:pt x="5220" y="1164"/>
                  </a:lnTo>
                  <a:lnTo>
                    <a:pt x="5226" y="1152"/>
                  </a:lnTo>
                  <a:lnTo>
                    <a:pt x="5232" y="1146"/>
                  </a:lnTo>
                  <a:lnTo>
                    <a:pt x="5238" y="1140"/>
                  </a:lnTo>
                  <a:lnTo>
                    <a:pt x="5238" y="1134"/>
                  </a:lnTo>
                  <a:lnTo>
                    <a:pt x="5244" y="1128"/>
                  </a:lnTo>
                  <a:lnTo>
                    <a:pt x="5250" y="1122"/>
                  </a:lnTo>
                  <a:lnTo>
                    <a:pt x="5256" y="1116"/>
                  </a:lnTo>
                  <a:lnTo>
                    <a:pt x="5262" y="1104"/>
                  </a:lnTo>
                  <a:lnTo>
                    <a:pt x="5268" y="1098"/>
                  </a:lnTo>
                  <a:lnTo>
                    <a:pt x="5274" y="1092"/>
                  </a:lnTo>
                  <a:lnTo>
                    <a:pt x="5280" y="1086"/>
                  </a:lnTo>
                  <a:lnTo>
                    <a:pt x="5280" y="108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84" name="Line 15">
              <a:extLst>
                <a:ext uri="{FF2B5EF4-FFF2-40B4-BE49-F238E27FC236}">
                  <a16:creationId xmlns:a16="http://schemas.microsoft.com/office/drawing/2014/main" id="{4ED61737-28BB-CA48-B227-2EB6ADA43CE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52" y="2137"/>
              <a:ext cx="11" cy="124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85" name="Line 16">
              <a:extLst>
                <a:ext uri="{FF2B5EF4-FFF2-40B4-BE49-F238E27FC236}">
                  <a16:creationId xmlns:a16="http://schemas.microsoft.com/office/drawing/2014/main" id="{1D094DCE-2483-3140-AF31-995A42E801F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4" y="2862"/>
              <a:ext cx="197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29">
            <a:extLst>
              <a:ext uri="{FF2B5EF4-FFF2-40B4-BE49-F238E27FC236}">
                <a16:creationId xmlns:a16="http://schemas.microsoft.com/office/drawing/2014/main" id="{FC82994D-0C44-A944-BFAA-A8FEAE8F0DF0}"/>
              </a:ext>
            </a:extLst>
          </p:cNvPr>
          <p:cNvGrpSpPr>
            <a:grpSpLocks/>
          </p:cNvGrpSpPr>
          <p:nvPr/>
        </p:nvGrpSpPr>
        <p:grpSpPr bwMode="auto">
          <a:xfrm>
            <a:off x="541338" y="1592263"/>
            <a:ext cx="2714625" cy="431800"/>
            <a:chOff x="341" y="1003"/>
            <a:chExt cx="1710" cy="272"/>
          </a:xfrm>
        </p:grpSpPr>
        <p:sp>
          <p:nvSpPr>
            <p:cNvPr id="19481" name="Line 8">
              <a:extLst>
                <a:ext uri="{FF2B5EF4-FFF2-40B4-BE49-F238E27FC236}">
                  <a16:creationId xmlns:a16="http://schemas.microsoft.com/office/drawing/2014/main" id="{8020589B-65B6-5B41-9F7D-32F364F977B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1" y="1275"/>
              <a:ext cx="1611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82" name="Text Box 17">
              <a:extLst>
                <a:ext uri="{FF2B5EF4-FFF2-40B4-BE49-F238E27FC236}">
                  <a16:creationId xmlns:a16="http://schemas.microsoft.com/office/drawing/2014/main" id="{C65A2EF5-4713-8943-ACDA-78422A1D63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70" y="1003"/>
              <a:ext cx="28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Blip>
                  <a:blip r:embed="rId3"/>
                </a:buBlip>
                <a:defRPr sz="2400" b="1">
                  <a:solidFill>
                    <a:srgbClr val="00007D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Wingdings" pitchFamily="2" charset="2"/>
                <a:buChar char="ü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" altLang="es-ES_tradnl" sz="1800" i="1">
                  <a:solidFill>
                    <a:srgbClr val="FF0000"/>
                  </a:solidFill>
                </a:rPr>
                <a:t>x</a:t>
              </a:r>
              <a:r>
                <a:rPr lang="es-ES" altLang="es-ES_tradnl" sz="1800" i="1" baseline="-25000">
                  <a:solidFill>
                    <a:srgbClr val="FF0000"/>
                  </a:solidFill>
                </a:rPr>
                <a:t>ef</a:t>
              </a:r>
            </a:p>
          </p:txBody>
        </p:sp>
      </p:grpSp>
      <p:grpSp>
        <p:nvGrpSpPr>
          <p:cNvPr id="5" name="Group 30">
            <a:extLst>
              <a:ext uri="{FF2B5EF4-FFF2-40B4-BE49-F238E27FC236}">
                <a16:creationId xmlns:a16="http://schemas.microsoft.com/office/drawing/2014/main" id="{4FFCC4EC-0069-FB42-A3F8-3D13165AF4B6}"/>
              </a:ext>
            </a:extLst>
          </p:cNvPr>
          <p:cNvGrpSpPr>
            <a:grpSpLocks/>
          </p:cNvGrpSpPr>
          <p:nvPr/>
        </p:nvGrpSpPr>
        <p:grpSpPr bwMode="auto">
          <a:xfrm>
            <a:off x="539750" y="3141663"/>
            <a:ext cx="2930525" cy="431800"/>
            <a:chOff x="340" y="1979"/>
            <a:chExt cx="1846" cy="272"/>
          </a:xfrm>
        </p:grpSpPr>
        <p:sp>
          <p:nvSpPr>
            <p:cNvPr id="19479" name="Line 13">
              <a:extLst>
                <a:ext uri="{FF2B5EF4-FFF2-40B4-BE49-F238E27FC236}">
                  <a16:creationId xmlns:a16="http://schemas.microsoft.com/office/drawing/2014/main" id="{444E8C1E-E7E8-3B43-8F69-D64FE920804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0" y="2251"/>
              <a:ext cx="1611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80" name="Text Box 18">
              <a:extLst>
                <a:ext uri="{FF2B5EF4-FFF2-40B4-BE49-F238E27FC236}">
                  <a16:creationId xmlns:a16="http://schemas.microsoft.com/office/drawing/2014/main" id="{BFC66378-659B-A14B-9F16-1063523421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05" y="1979"/>
              <a:ext cx="28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Blip>
                  <a:blip r:embed="rId3"/>
                </a:buBlip>
                <a:defRPr sz="2400" b="1">
                  <a:solidFill>
                    <a:srgbClr val="00007D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Wingdings" pitchFamily="2" charset="2"/>
                <a:buChar char="ü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" altLang="es-ES_tradnl" sz="1800" i="1">
                  <a:solidFill>
                    <a:srgbClr val="FF0000"/>
                  </a:solidFill>
                </a:rPr>
                <a:t>x</a:t>
              </a:r>
              <a:r>
                <a:rPr lang="es-ES" altLang="es-ES_tradnl" sz="1800" i="1" baseline="-25000">
                  <a:solidFill>
                    <a:srgbClr val="FF0000"/>
                  </a:solidFill>
                </a:rPr>
                <a:t>ef</a:t>
              </a:r>
            </a:p>
          </p:txBody>
        </p:sp>
      </p:grpSp>
      <p:grpSp>
        <p:nvGrpSpPr>
          <p:cNvPr id="6" name="Group 28">
            <a:extLst>
              <a:ext uri="{FF2B5EF4-FFF2-40B4-BE49-F238E27FC236}">
                <a16:creationId xmlns:a16="http://schemas.microsoft.com/office/drawing/2014/main" id="{5B4B716B-8837-C34C-9825-10C3D9F814C7}"/>
              </a:ext>
            </a:extLst>
          </p:cNvPr>
          <p:cNvGrpSpPr>
            <a:grpSpLocks/>
          </p:cNvGrpSpPr>
          <p:nvPr/>
        </p:nvGrpSpPr>
        <p:grpSpPr bwMode="auto">
          <a:xfrm>
            <a:off x="541338" y="2132013"/>
            <a:ext cx="3014662" cy="366712"/>
            <a:chOff x="341" y="1343"/>
            <a:chExt cx="1899" cy="231"/>
          </a:xfrm>
        </p:grpSpPr>
        <p:sp>
          <p:nvSpPr>
            <p:cNvPr id="19477" name="Line 7">
              <a:extLst>
                <a:ext uri="{FF2B5EF4-FFF2-40B4-BE49-F238E27FC236}">
                  <a16:creationId xmlns:a16="http://schemas.microsoft.com/office/drawing/2014/main" id="{292FDCF6-049C-C24E-899D-7952DFE7317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1" y="1570"/>
              <a:ext cx="1611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78" name="Text Box 19">
              <a:extLst>
                <a:ext uri="{FF2B5EF4-FFF2-40B4-BE49-F238E27FC236}">
                  <a16:creationId xmlns:a16="http://schemas.microsoft.com/office/drawing/2014/main" id="{D0C5D4DC-0D4B-5E48-9236-E7653F6BEC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60" y="1343"/>
              <a:ext cx="38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Blip>
                  <a:blip r:embed="rId3"/>
                </a:buBlip>
                <a:defRPr sz="2400" b="1">
                  <a:solidFill>
                    <a:srgbClr val="00007D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Wingdings" pitchFamily="2" charset="2"/>
                <a:buChar char="ü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" altLang="es-ES_tradnl" sz="1800" i="1">
                  <a:solidFill>
                    <a:schemeClr val="accent2"/>
                  </a:solidFill>
                </a:rPr>
                <a:t>&lt;X&gt;</a:t>
              </a:r>
              <a:endParaRPr lang="es-ES" altLang="es-ES_tradnl" sz="1800" i="1" baseline="-25000">
                <a:solidFill>
                  <a:schemeClr val="accent2"/>
                </a:solidFill>
              </a:endParaRPr>
            </a:p>
          </p:txBody>
        </p:sp>
      </p:grpSp>
      <p:grpSp>
        <p:nvGrpSpPr>
          <p:cNvPr id="7" name="Group 31">
            <a:extLst>
              <a:ext uri="{FF2B5EF4-FFF2-40B4-BE49-F238E27FC236}">
                <a16:creationId xmlns:a16="http://schemas.microsoft.com/office/drawing/2014/main" id="{BE07E6B8-AEFE-C545-BE95-779CC8ECE606}"/>
              </a:ext>
            </a:extLst>
          </p:cNvPr>
          <p:cNvGrpSpPr>
            <a:grpSpLocks/>
          </p:cNvGrpSpPr>
          <p:nvPr/>
        </p:nvGrpSpPr>
        <p:grpSpPr bwMode="auto">
          <a:xfrm>
            <a:off x="576263" y="3860800"/>
            <a:ext cx="3230562" cy="366713"/>
            <a:chOff x="363" y="2432"/>
            <a:chExt cx="2035" cy="231"/>
          </a:xfrm>
        </p:grpSpPr>
        <p:sp>
          <p:nvSpPr>
            <p:cNvPr id="19475" name="Line 12">
              <a:extLst>
                <a:ext uri="{FF2B5EF4-FFF2-40B4-BE49-F238E27FC236}">
                  <a16:creationId xmlns:a16="http://schemas.microsoft.com/office/drawing/2014/main" id="{40D7BB8A-127F-A747-9DC9-63ED2D0D79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3" y="2546"/>
              <a:ext cx="1611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76" name="Text Box 20">
              <a:extLst>
                <a:ext uri="{FF2B5EF4-FFF2-40B4-BE49-F238E27FC236}">
                  <a16:creationId xmlns:a16="http://schemas.microsoft.com/office/drawing/2014/main" id="{6F37609C-3FAB-BE4E-96F1-B49EF8CB7C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18" y="2432"/>
              <a:ext cx="38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Blip>
                  <a:blip r:embed="rId3"/>
                </a:buBlip>
                <a:defRPr sz="2400" b="1">
                  <a:solidFill>
                    <a:srgbClr val="00007D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Wingdings" pitchFamily="2" charset="2"/>
                <a:buChar char="ü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" altLang="es-ES_tradnl" sz="1800" i="1">
                  <a:solidFill>
                    <a:schemeClr val="accent2"/>
                  </a:solidFill>
                </a:rPr>
                <a:t>&lt;X&gt;</a:t>
              </a:r>
              <a:endParaRPr lang="es-ES" altLang="es-ES_tradnl" sz="1800" i="1" baseline="-25000">
                <a:solidFill>
                  <a:schemeClr val="accent2"/>
                </a:solidFill>
              </a:endParaRPr>
            </a:p>
          </p:txBody>
        </p:sp>
      </p:grpSp>
      <p:grpSp>
        <p:nvGrpSpPr>
          <p:cNvPr id="8" name="Group 34">
            <a:extLst>
              <a:ext uri="{FF2B5EF4-FFF2-40B4-BE49-F238E27FC236}">
                <a16:creationId xmlns:a16="http://schemas.microsoft.com/office/drawing/2014/main" id="{1808E158-8536-9742-9C97-525A3C70F854}"/>
              </a:ext>
            </a:extLst>
          </p:cNvPr>
          <p:cNvGrpSpPr>
            <a:grpSpLocks/>
          </p:cNvGrpSpPr>
          <p:nvPr/>
        </p:nvGrpSpPr>
        <p:grpSpPr bwMode="auto">
          <a:xfrm>
            <a:off x="4089400" y="3427413"/>
            <a:ext cx="3132138" cy="2297112"/>
            <a:chOff x="2576" y="2159"/>
            <a:chExt cx="1973" cy="1447"/>
          </a:xfrm>
        </p:grpSpPr>
        <p:sp>
          <p:nvSpPr>
            <p:cNvPr id="19472" name="Freeform 23">
              <a:extLst>
                <a:ext uri="{FF2B5EF4-FFF2-40B4-BE49-F238E27FC236}">
                  <a16:creationId xmlns:a16="http://schemas.microsoft.com/office/drawing/2014/main" id="{82029461-FDEE-1248-9877-C6C3AA79F9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2" y="2772"/>
              <a:ext cx="1543" cy="834"/>
            </a:xfrm>
            <a:custGeom>
              <a:avLst/>
              <a:gdLst>
                <a:gd name="T0" fmla="*/ 0 w 5280"/>
                <a:gd name="T1" fmla="*/ 1 h 2166"/>
                <a:gd name="T2" fmla="*/ 0 w 5280"/>
                <a:gd name="T3" fmla="*/ 1 h 2166"/>
                <a:gd name="T4" fmla="*/ 0 w 5280"/>
                <a:gd name="T5" fmla="*/ 1 h 2166"/>
                <a:gd name="T6" fmla="*/ 0 w 5280"/>
                <a:gd name="T7" fmla="*/ 1 h 2166"/>
                <a:gd name="T8" fmla="*/ 0 w 5280"/>
                <a:gd name="T9" fmla="*/ 1 h 2166"/>
                <a:gd name="T10" fmla="*/ 0 w 5280"/>
                <a:gd name="T11" fmla="*/ 1 h 2166"/>
                <a:gd name="T12" fmla="*/ 0 w 5280"/>
                <a:gd name="T13" fmla="*/ 0 h 2166"/>
                <a:gd name="T14" fmla="*/ 0 w 5280"/>
                <a:gd name="T15" fmla="*/ 0 h 2166"/>
                <a:gd name="T16" fmla="*/ 0 w 5280"/>
                <a:gd name="T17" fmla="*/ 0 h 2166"/>
                <a:gd name="T18" fmla="*/ 0 w 5280"/>
                <a:gd name="T19" fmla="*/ 0 h 2166"/>
                <a:gd name="T20" fmla="*/ 0 w 5280"/>
                <a:gd name="T21" fmla="*/ 0 h 2166"/>
                <a:gd name="T22" fmla="*/ 0 w 5280"/>
                <a:gd name="T23" fmla="*/ 0 h 2166"/>
                <a:gd name="T24" fmla="*/ 0 w 5280"/>
                <a:gd name="T25" fmla="*/ 0 h 2166"/>
                <a:gd name="T26" fmla="*/ 0 w 5280"/>
                <a:gd name="T27" fmla="*/ 0 h 2166"/>
                <a:gd name="T28" fmla="*/ 0 w 5280"/>
                <a:gd name="T29" fmla="*/ 0 h 2166"/>
                <a:gd name="T30" fmla="*/ 0 w 5280"/>
                <a:gd name="T31" fmla="*/ 0 h 2166"/>
                <a:gd name="T32" fmla="*/ 0 w 5280"/>
                <a:gd name="T33" fmla="*/ 0 h 2166"/>
                <a:gd name="T34" fmla="*/ 0 w 5280"/>
                <a:gd name="T35" fmla="*/ 0 h 2166"/>
                <a:gd name="T36" fmla="*/ 0 w 5280"/>
                <a:gd name="T37" fmla="*/ 0 h 2166"/>
                <a:gd name="T38" fmla="*/ 0 w 5280"/>
                <a:gd name="T39" fmla="*/ 0 h 2166"/>
                <a:gd name="T40" fmla="*/ 0 w 5280"/>
                <a:gd name="T41" fmla="*/ 0 h 2166"/>
                <a:gd name="T42" fmla="*/ 0 w 5280"/>
                <a:gd name="T43" fmla="*/ 0 h 2166"/>
                <a:gd name="T44" fmla="*/ 0 w 5280"/>
                <a:gd name="T45" fmla="*/ 0 h 2166"/>
                <a:gd name="T46" fmla="*/ 0 w 5280"/>
                <a:gd name="T47" fmla="*/ 1 h 2166"/>
                <a:gd name="T48" fmla="*/ 0 w 5280"/>
                <a:gd name="T49" fmla="*/ 1 h 2166"/>
                <a:gd name="T50" fmla="*/ 0 w 5280"/>
                <a:gd name="T51" fmla="*/ 1 h 2166"/>
                <a:gd name="T52" fmla="*/ 0 w 5280"/>
                <a:gd name="T53" fmla="*/ 1 h 2166"/>
                <a:gd name="T54" fmla="*/ 0 w 5280"/>
                <a:gd name="T55" fmla="*/ 1 h 2166"/>
                <a:gd name="T56" fmla="*/ 1 w 5280"/>
                <a:gd name="T57" fmla="*/ 1 h 2166"/>
                <a:gd name="T58" fmla="*/ 1 w 5280"/>
                <a:gd name="T59" fmla="*/ 1 h 2166"/>
                <a:gd name="T60" fmla="*/ 1 w 5280"/>
                <a:gd name="T61" fmla="*/ 2 h 2166"/>
                <a:gd name="T62" fmla="*/ 1 w 5280"/>
                <a:gd name="T63" fmla="*/ 2 h 2166"/>
                <a:gd name="T64" fmla="*/ 1 w 5280"/>
                <a:gd name="T65" fmla="*/ 2 h 2166"/>
                <a:gd name="T66" fmla="*/ 1 w 5280"/>
                <a:gd name="T67" fmla="*/ 2 h 2166"/>
                <a:gd name="T68" fmla="*/ 1 w 5280"/>
                <a:gd name="T69" fmla="*/ 2 h 2166"/>
                <a:gd name="T70" fmla="*/ 1 w 5280"/>
                <a:gd name="T71" fmla="*/ 2 h 2166"/>
                <a:gd name="T72" fmla="*/ 1 w 5280"/>
                <a:gd name="T73" fmla="*/ 2 h 2166"/>
                <a:gd name="T74" fmla="*/ 1 w 5280"/>
                <a:gd name="T75" fmla="*/ 2 h 2166"/>
                <a:gd name="T76" fmla="*/ 1 w 5280"/>
                <a:gd name="T77" fmla="*/ 2 h 2166"/>
                <a:gd name="T78" fmla="*/ 1 w 5280"/>
                <a:gd name="T79" fmla="*/ 3 h 2166"/>
                <a:gd name="T80" fmla="*/ 1 w 5280"/>
                <a:gd name="T81" fmla="*/ 3 h 2166"/>
                <a:gd name="T82" fmla="*/ 1 w 5280"/>
                <a:gd name="T83" fmla="*/ 3 h 2166"/>
                <a:gd name="T84" fmla="*/ 1 w 5280"/>
                <a:gd name="T85" fmla="*/ 3 h 2166"/>
                <a:gd name="T86" fmla="*/ 1 w 5280"/>
                <a:gd name="T87" fmla="*/ 3 h 2166"/>
                <a:gd name="T88" fmla="*/ 1 w 5280"/>
                <a:gd name="T89" fmla="*/ 3 h 2166"/>
                <a:gd name="T90" fmla="*/ 1 w 5280"/>
                <a:gd name="T91" fmla="*/ 3 h 2166"/>
                <a:gd name="T92" fmla="*/ 1 w 5280"/>
                <a:gd name="T93" fmla="*/ 3 h 2166"/>
                <a:gd name="T94" fmla="*/ 1 w 5280"/>
                <a:gd name="T95" fmla="*/ 3 h 2166"/>
                <a:gd name="T96" fmla="*/ 1 w 5280"/>
                <a:gd name="T97" fmla="*/ 3 h 2166"/>
                <a:gd name="T98" fmla="*/ 1 w 5280"/>
                <a:gd name="T99" fmla="*/ 3 h 2166"/>
                <a:gd name="T100" fmla="*/ 1 w 5280"/>
                <a:gd name="T101" fmla="*/ 3 h 2166"/>
                <a:gd name="T102" fmla="*/ 1 w 5280"/>
                <a:gd name="T103" fmla="*/ 2 h 2166"/>
                <a:gd name="T104" fmla="*/ 1 w 5280"/>
                <a:gd name="T105" fmla="*/ 2 h 2166"/>
                <a:gd name="T106" fmla="*/ 1 w 5280"/>
                <a:gd name="T107" fmla="*/ 2 h 2166"/>
                <a:gd name="T108" fmla="*/ 1 w 5280"/>
                <a:gd name="T109" fmla="*/ 2 h 2166"/>
                <a:gd name="T110" fmla="*/ 1 w 5280"/>
                <a:gd name="T111" fmla="*/ 2 h 2166"/>
                <a:gd name="T112" fmla="*/ 1 w 5280"/>
                <a:gd name="T113" fmla="*/ 2 h 2166"/>
                <a:gd name="T114" fmla="*/ 1 w 5280"/>
                <a:gd name="T115" fmla="*/ 2 h 2166"/>
                <a:gd name="T116" fmla="*/ 1 w 5280"/>
                <a:gd name="T117" fmla="*/ 2 h 2166"/>
                <a:gd name="T118" fmla="*/ 1 w 5280"/>
                <a:gd name="T119" fmla="*/ 1 h 216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5280"/>
                <a:gd name="T181" fmla="*/ 0 h 2166"/>
                <a:gd name="T182" fmla="*/ 5280 w 5280"/>
                <a:gd name="T183" fmla="*/ 2166 h 216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5280" h="2166">
                  <a:moveTo>
                    <a:pt x="0" y="1080"/>
                  </a:moveTo>
                  <a:lnTo>
                    <a:pt x="6" y="1080"/>
                  </a:lnTo>
                  <a:lnTo>
                    <a:pt x="6" y="1074"/>
                  </a:lnTo>
                  <a:lnTo>
                    <a:pt x="12" y="1068"/>
                  </a:lnTo>
                  <a:lnTo>
                    <a:pt x="18" y="1062"/>
                  </a:lnTo>
                  <a:lnTo>
                    <a:pt x="24" y="1056"/>
                  </a:lnTo>
                  <a:lnTo>
                    <a:pt x="30" y="1050"/>
                  </a:lnTo>
                  <a:lnTo>
                    <a:pt x="36" y="1038"/>
                  </a:lnTo>
                  <a:lnTo>
                    <a:pt x="36" y="1032"/>
                  </a:lnTo>
                  <a:lnTo>
                    <a:pt x="42" y="1026"/>
                  </a:lnTo>
                  <a:lnTo>
                    <a:pt x="48" y="1020"/>
                  </a:lnTo>
                  <a:lnTo>
                    <a:pt x="54" y="1014"/>
                  </a:lnTo>
                  <a:lnTo>
                    <a:pt x="60" y="1008"/>
                  </a:lnTo>
                  <a:lnTo>
                    <a:pt x="66" y="1002"/>
                  </a:lnTo>
                  <a:lnTo>
                    <a:pt x="72" y="990"/>
                  </a:lnTo>
                  <a:lnTo>
                    <a:pt x="78" y="984"/>
                  </a:lnTo>
                  <a:lnTo>
                    <a:pt x="78" y="978"/>
                  </a:lnTo>
                  <a:lnTo>
                    <a:pt x="84" y="972"/>
                  </a:lnTo>
                  <a:lnTo>
                    <a:pt x="90" y="966"/>
                  </a:lnTo>
                  <a:lnTo>
                    <a:pt x="96" y="960"/>
                  </a:lnTo>
                  <a:lnTo>
                    <a:pt x="102" y="954"/>
                  </a:lnTo>
                  <a:lnTo>
                    <a:pt x="108" y="948"/>
                  </a:lnTo>
                  <a:lnTo>
                    <a:pt x="114" y="936"/>
                  </a:lnTo>
                  <a:lnTo>
                    <a:pt x="120" y="930"/>
                  </a:lnTo>
                  <a:lnTo>
                    <a:pt x="120" y="924"/>
                  </a:lnTo>
                  <a:lnTo>
                    <a:pt x="126" y="918"/>
                  </a:lnTo>
                  <a:lnTo>
                    <a:pt x="132" y="912"/>
                  </a:lnTo>
                  <a:lnTo>
                    <a:pt x="138" y="906"/>
                  </a:lnTo>
                  <a:lnTo>
                    <a:pt x="144" y="900"/>
                  </a:lnTo>
                  <a:lnTo>
                    <a:pt x="150" y="894"/>
                  </a:lnTo>
                  <a:lnTo>
                    <a:pt x="156" y="882"/>
                  </a:lnTo>
                  <a:lnTo>
                    <a:pt x="162" y="876"/>
                  </a:lnTo>
                  <a:lnTo>
                    <a:pt x="168" y="870"/>
                  </a:lnTo>
                  <a:lnTo>
                    <a:pt x="168" y="864"/>
                  </a:lnTo>
                  <a:lnTo>
                    <a:pt x="174" y="858"/>
                  </a:lnTo>
                  <a:lnTo>
                    <a:pt x="180" y="852"/>
                  </a:lnTo>
                  <a:lnTo>
                    <a:pt x="186" y="846"/>
                  </a:lnTo>
                  <a:lnTo>
                    <a:pt x="192" y="840"/>
                  </a:lnTo>
                  <a:lnTo>
                    <a:pt x="198" y="834"/>
                  </a:lnTo>
                  <a:lnTo>
                    <a:pt x="204" y="828"/>
                  </a:lnTo>
                  <a:lnTo>
                    <a:pt x="210" y="816"/>
                  </a:lnTo>
                  <a:lnTo>
                    <a:pt x="210" y="810"/>
                  </a:lnTo>
                  <a:lnTo>
                    <a:pt x="216" y="804"/>
                  </a:lnTo>
                  <a:lnTo>
                    <a:pt x="222" y="798"/>
                  </a:lnTo>
                  <a:lnTo>
                    <a:pt x="228" y="792"/>
                  </a:lnTo>
                  <a:lnTo>
                    <a:pt x="234" y="786"/>
                  </a:lnTo>
                  <a:lnTo>
                    <a:pt x="240" y="780"/>
                  </a:lnTo>
                  <a:lnTo>
                    <a:pt x="246" y="774"/>
                  </a:lnTo>
                  <a:lnTo>
                    <a:pt x="252" y="768"/>
                  </a:lnTo>
                  <a:lnTo>
                    <a:pt x="252" y="762"/>
                  </a:lnTo>
                  <a:lnTo>
                    <a:pt x="258" y="750"/>
                  </a:lnTo>
                  <a:lnTo>
                    <a:pt x="264" y="744"/>
                  </a:lnTo>
                  <a:lnTo>
                    <a:pt x="270" y="738"/>
                  </a:lnTo>
                  <a:lnTo>
                    <a:pt x="276" y="732"/>
                  </a:lnTo>
                  <a:lnTo>
                    <a:pt x="282" y="726"/>
                  </a:lnTo>
                  <a:lnTo>
                    <a:pt x="288" y="720"/>
                  </a:lnTo>
                  <a:lnTo>
                    <a:pt x="294" y="714"/>
                  </a:lnTo>
                  <a:lnTo>
                    <a:pt x="300" y="708"/>
                  </a:lnTo>
                  <a:lnTo>
                    <a:pt x="300" y="702"/>
                  </a:lnTo>
                  <a:lnTo>
                    <a:pt x="306" y="696"/>
                  </a:lnTo>
                  <a:lnTo>
                    <a:pt x="312" y="690"/>
                  </a:lnTo>
                  <a:lnTo>
                    <a:pt x="318" y="684"/>
                  </a:lnTo>
                  <a:lnTo>
                    <a:pt x="324" y="678"/>
                  </a:lnTo>
                  <a:lnTo>
                    <a:pt x="330" y="672"/>
                  </a:lnTo>
                  <a:lnTo>
                    <a:pt x="336" y="666"/>
                  </a:lnTo>
                  <a:lnTo>
                    <a:pt x="342" y="660"/>
                  </a:lnTo>
                  <a:lnTo>
                    <a:pt x="342" y="654"/>
                  </a:lnTo>
                  <a:lnTo>
                    <a:pt x="348" y="642"/>
                  </a:lnTo>
                  <a:lnTo>
                    <a:pt x="354" y="636"/>
                  </a:lnTo>
                  <a:lnTo>
                    <a:pt x="360" y="630"/>
                  </a:lnTo>
                  <a:lnTo>
                    <a:pt x="366" y="624"/>
                  </a:lnTo>
                  <a:lnTo>
                    <a:pt x="372" y="618"/>
                  </a:lnTo>
                  <a:lnTo>
                    <a:pt x="378" y="612"/>
                  </a:lnTo>
                  <a:lnTo>
                    <a:pt x="384" y="606"/>
                  </a:lnTo>
                  <a:lnTo>
                    <a:pt x="384" y="600"/>
                  </a:lnTo>
                  <a:lnTo>
                    <a:pt x="390" y="594"/>
                  </a:lnTo>
                  <a:lnTo>
                    <a:pt x="396" y="588"/>
                  </a:lnTo>
                  <a:lnTo>
                    <a:pt x="402" y="582"/>
                  </a:lnTo>
                  <a:lnTo>
                    <a:pt x="408" y="576"/>
                  </a:lnTo>
                  <a:lnTo>
                    <a:pt x="414" y="570"/>
                  </a:lnTo>
                  <a:lnTo>
                    <a:pt x="420" y="564"/>
                  </a:lnTo>
                  <a:lnTo>
                    <a:pt x="426" y="558"/>
                  </a:lnTo>
                  <a:lnTo>
                    <a:pt x="432" y="552"/>
                  </a:lnTo>
                  <a:lnTo>
                    <a:pt x="432" y="546"/>
                  </a:lnTo>
                  <a:lnTo>
                    <a:pt x="438" y="540"/>
                  </a:lnTo>
                  <a:lnTo>
                    <a:pt x="444" y="534"/>
                  </a:lnTo>
                  <a:lnTo>
                    <a:pt x="450" y="528"/>
                  </a:lnTo>
                  <a:lnTo>
                    <a:pt x="456" y="522"/>
                  </a:lnTo>
                  <a:lnTo>
                    <a:pt x="462" y="516"/>
                  </a:lnTo>
                  <a:lnTo>
                    <a:pt x="468" y="510"/>
                  </a:lnTo>
                  <a:lnTo>
                    <a:pt x="474" y="504"/>
                  </a:lnTo>
                  <a:lnTo>
                    <a:pt x="480" y="498"/>
                  </a:lnTo>
                  <a:lnTo>
                    <a:pt x="486" y="492"/>
                  </a:lnTo>
                  <a:lnTo>
                    <a:pt x="492" y="486"/>
                  </a:lnTo>
                  <a:lnTo>
                    <a:pt x="498" y="480"/>
                  </a:lnTo>
                  <a:lnTo>
                    <a:pt x="504" y="474"/>
                  </a:lnTo>
                  <a:lnTo>
                    <a:pt x="510" y="468"/>
                  </a:lnTo>
                  <a:lnTo>
                    <a:pt x="516" y="462"/>
                  </a:lnTo>
                  <a:lnTo>
                    <a:pt x="516" y="456"/>
                  </a:lnTo>
                  <a:lnTo>
                    <a:pt x="522" y="450"/>
                  </a:lnTo>
                  <a:lnTo>
                    <a:pt x="528" y="444"/>
                  </a:lnTo>
                  <a:lnTo>
                    <a:pt x="534" y="444"/>
                  </a:lnTo>
                  <a:lnTo>
                    <a:pt x="534" y="438"/>
                  </a:lnTo>
                  <a:lnTo>
                    <a:pt x="540" y="432"/>
                  </a:lnTo>
                  <a:lnTo>
                    <a:pt x="546" y="426"/>
                  </a:lnTo>
                  <a:lnTo>
                    <a:pt x="552" y="420"/>
                  </a:lnTo>
                  <a:lnTo>
                    <a:pt x="558" y="414"/>
                  </a:lnTo>
                  <a:lnTo>
                    <a:pt x="564" y="414"/>
                  </a:lnTo>
                  <a:lnTo>
                    <a:pt x="570" y="408"/>
                  </a:lnTo>
                  <a:lnTo>
                    <a:pt x="570" y="402"/>
                  </a:lnTo>
                  <a:lnTo>
                    <a:pt x="576" y="396"/>
                  </a:lnTo>
                  <a:lnTo>
                    <a:pt x="582" y="390"/>
                  </a:lnTo>
                  <a:lnTo>
                    <a:pt x="588" y="384"/>
                  </a:lnTo>
                  <a:lnTo>
                    <a:pt x="594" y="378"/>
                  </a:lnTo>
                  <a:lnTo>
                    <a:pt x="600" y="372"/>
                  </a:lnTo>
                  <a:lnTo>
                    <a:pt x="606" y="372"/>
                  </a:lnTo>
                  <a:lnTo>
                    <a:pt x="612" y="366"/>
                  </a:lnTo>
                  <a:lnTo>
                    <a:pt x="618" y="360"/>
                  </a:lnTo>
                  <a:lnTo>
                    <a:pt x="618" y="354"/>
                  </a:lnTo>
                  <a:lnTo>
                    <a:pt x="624" y="348"/>
                  </a:lnTo>
                  <a:lnTo>
                    <a:pt x="630" y="342"/>
                  </a:lnTo>
                  <a:lnTo>
                    <a:pt x="636" y="342"/>
                  </a:lnTo>
                  <a:lnTo>
                    <a:pt x="642" y="336"/>
                  </a:lnTo>
                  <a:lnTo>
                    <a:pt x="648" y="330"/>
                  </a:lnTo>
                  <a:lnTo>
                    <a:pt x="654" y="324"/>
                  </a:lnTo>
                  <a:lnTo>
                    <a:pt x="660" y="318"/>
                  </a:lnTo>
                  <a:lnTo>
                    <a:pt x="660" y="312"/>
                  </a:lnTo>
                  <a:lnTo>
                    <a:pt x="666" y="312"/>
                  </a:lnTo>
                  <a:lnTo>
                    <a:pt x="672" y="306"/>
                  </a:lnTo>
                  <a:lnTo>
                    <a:pt x="678" y="300"/>
                  </a:lnTo>
                  <a:lnTo>
                    <a:pt x="684" y="294"/>
                  </a:lnTo>
                  <a:lnTo>
                    <a:pt x="690" y="294"/>
                  </a:lnTo>
                  <a:lnTo>
                    <a:pt x="696" y="288"/>
                  </a:lnTo>
                  <a:lnTo>
                    <a:pt x="702" y="282"/>
                  </a:lnTo>
                  <a:lnTo>
                    <a:pt x="702" y="276"/>
                  </a:lnTo>
                  <a:lnTo>
                    <a:pt x="708" y="270"/>
                  </a:lnTo>
                  <a:lnTo>
                    <a:pt x="714" y="270"/>
                  </a:lnTo>
                  <a:lnTo>
                    <a:pt x="720" y="264"/>
                  </a:lnTo>
                  <a:lnTo>
                    <a:pt x="726" y="258"/>
                  </a:lnTo>
                  <a:lnTo>
                    <a:pt x="732" y="258"/>
                  </a:lnTo>
                  <a:lnTo>
                    <a:pt x="738" y="252"/>
                  </a:lnTo>
                  <a:lnTo>
                    <a:pt x="744" y="246"/>
                  </a:lnTo>
                  <a:lnTo>
                    <a:pt x="750" y="240"/>
                  </a:lnTo>
                  <a:lnTo>
                    <a:pt x="756" y="234"/>
                  </a:lnTo>
                  <a:lnTo>
                    <a:pt x="762" y="228"/>
                  </a:lnTo>
                  <a:lnTo>
                    <a:pt x="768" y="228"/>
                  </a:lnTo>
                  <a:lnTo>
                    <a:pt x="774" y="222"/>
                  </a:lnTo>
                  <a:lnTo>
                    <a:pt x="780" y="216"/>
                  </a:lnTo>
                  <a:lnTo>
                    <a:pt x="786" y="210"/>
                  </a:lnTo>
                  <a:lnTo>
                    <a:pt x="792" y="210"/>
                  </a:lnTo>
                  <a:lnTo>
                    <a:pt x="792" y="204"/>
                  </a:lnTo>
                  <a:lnTo>
                    <a:pt x="798" y="198"/>
                  </a:lnTo>
                  <a:lnTo>
                    <a:pt x="804" y="198"/>
                  </a:lnTo>
                  <a:lnTo>
                    <a:pt x="810" y="192"/>
                  </a:lnTo>
                  <a:lnTo>
                    <a:pt x="816" y="192"/>
                  </a:lnTo>
                  <a:lnTo>
                    <a:pt x="822" y="186"/>
                  </a:lnTo>
                  <a:lnTo>
                    <a:pt x="828" y="180"/>
                  </a:lnTo>
                  <a:lnTo>
                    <a:pt x="834" y="180"/>
                  </a:lnTo>
                  <a:lnTo>
                    <a:pt x="834" y="174"/>
                  </a:lnTo>
                  <a:lnTo>
                    <a:pt x="840" y="168"/>
                  </a:lnTo>
                  <a:lnTo>
                    <a:pt x="846" y="168"/>
                  </a:lnTo>
                  <a:lnTo>
                    <a:pt x="852" y="162"/>
                  </a:lnTo>
                  <a:lnTo>
                    <a:pt x="858" y="162"/>
                  </a:lnTo>
                  <a:lnTo>
                    <a:pt x="864" y="156"/>
                  </a:lnTo>
                  <a:lnTo>
                    <a:pt x="870" y="150"/>
                  </a:lnTo>
                  <a:lnTo>
                    <a:pt x="876" y="150"/>
                  </a:lnTo>
                  <a:lnTo>
                    <a:pt x="882" y="144"/>
                  </a:lnTo>
                  <a:lnTo>
                    <a:pt x="888" y="138"/>
                  </a:lnTo>
                  <a:lnTo>
                    <a:pt x="894" y="138"/>
                  </a:lnTo>
                  <a:lnTo>
                    <a:pt x="900" y="132"/>
                  </a:lnTo>
                  <a:lnTo>
                    <a:pt x="906" y="132"/>
                  </a:lnTo>
                  <a:lnTo>
                    <a:pt x="912" y="126"/>
                  </a:lnTo>
                  <a:lnTo>
                    <a:pt x="918" y="120"/>
                  </a:lnTo>
                  <a:lnTo>
                    <a:pt x="924" y="120"/>
                  </a:lnTo>
                  <a:lnTo>
                    <a:pt x="924" y="114"/>
                  </a:lnTo>
                  <a:lnTo>
                    <a:pt x="930" y="114"/>
                  </a:lnTo>
                  <a:lnTo>
                    <a:pt x="936" y="108"/>
                  </a:lnTo>
                  <a:lnTo>
                    <a:pt x="942" y="108"/>
                  </a:lnTo>
                  <a:lnTo>
                    <a:pt x="948" y="102"/>
                  </a:lnTo>
                  <a:lnTo>
                    <a:pt x="954" y="102"/>
                  </a:lnTo>
                  <a:lnTo>
                    <a:pt x="960" y="96"/>
                  </a:lnTo>
                  <a:lnTo>
                    <a:pt x="966" y="96"/>
                  </a:lnTo>
                  <a:lnTo>
                    <a:pt x="972" y="90"/>
                  </a:lnTo>
                  <a:lnTo>
                    <a:pt x="978" y="90"/>
                  </a:lnTo>
                  <a:lnTo>
                    <a:pt x="984" y="84"/>
                  </a:lnTo>
                  <a:lnTo>
                    <a:pt x="990" y="84"/>
                  </a:lnTo>
                  <a:lnTo>
                    <a:pt x="996" y="78"/>
                  </a:lnTo>
                  <a:lnTo>
                    <a:pt x="1002" y="78"/>
                  </a:lnTo>
                  <a:lnTo>
                    <a:pt x="1008" y="72"/>
                  </a:lnTo>
                  <a:lnTo>
                    <a:pt x="1014" y="72"/>
                  </a:lnTo>
                  <a:lnTo>
                    <a:pt x="1020" y="66"/>
                  </a:lnTo>
                  <a:lnTo>
                    <a:pt x="1026" y="66"/>
                  </a:lnTo>
                  <a:lnTo>
                    <a:pt x="1032" y="60"/>
                  </a:lnTo>
                  <a:lnTo>
                    <a:pt x="1038" y="60"/>
                  </a:lnTo>
                  <a:lnTo>
                    <a:pt x="1044" y="60"/>
                  </a:lnTo>
                  <a:lnTo>
                    <a:pt x="1050" y="54"/>
                  </a:lnTo>
                  <a:lnTo>
                    <a:pt x="1056" y="54"/>
                  </a:lnTo>
                  <a:lnTo>
                    <a:pt x="1062" y="48"/>
                  </a:lnTo>
                  <a:lnTo>
                    <a:pt x="1068" y="48"/>
                  </a:lnTo>
                  <a:lnTo>
                    <a:pt x="1074" y="48"/>
                  </a:lnTo>
                  <a:lnTo>
                    <a:pt x="1080" y="42"/>
                  </a:lnTo>
                  <a:lnTo>
                    <a:pt x="1086" y="42"/>
                  </a:lnTo>
                  <a:lnTo>
                    <a:pt x="1092" y="42"/>
                  </a:lnTo>
                  <a:lnTo>
                    <a:pt x="1098" y="36"/>
                  </a:lnTo>
                  <a:lnTo>
                    <a:pt x="1104" y="36"/>
                  </a:lnTo>
                  <a:lnTo>
                    <a:pt x="1110" y="36"/>
                  </a:lnTo>
                  <a:lnTo>
                    <a:pt x="1116" y="30"/>
                  </a:lnTo>
                  <a:lnTo>
                    <a:pt x="1122" y="30"/>
                  </a:lnTo>
                  <a:lnTo>
                    <a:pt x="1128" y="30"/>
                  </a:lnTo>
                  <a:lnTo>
                    <a:pt x="1134" y="24"/>
                  </a:lnTo>
                  <a:lnTo>
                    <a:pt x="1140" y="24"/>
                  </a:lnTo>
                  <a:lnTo>
                    <a:pt x="1146" y="24"/>
                  </a:lnTo>
                  <a:lnTo>
                    <a:pt x="1152" y="24"/>
                  </a:lnTo>
                  <a:lnTo>
                    <a:pt x="1158" y="18"/>
                  </a:lnTo>
                  <a:lnTo>
                    <a:pt x="1164" y="18"/>
                  </a:lnTo>
                  <a:lnTo>
                    <a:pt x="1170" y="18"/>
                  </a:lnTo>
                  <a:lnTo>
                    <a:pt x="1176" y="18"/>
                  </a:lnTo>
                  <a:lnTo>
                    <a:pt x="1182" y="12"/>
                  </a:lnTo>
                  <a:lnTo>
                    <a:pt x="1188" y="12"/>
                  </a:lnTo>
                  <a:lnTo>
                    <a:pt x="1194" y="12"/>
                  </a:lnTo>
                  <a:lnTo>
                    <a:pt x="1200" y="12"/>
                  </a:lnTo>
                  <a:lnTo>
                    <a:pt x="1206" y="12"/>
                  </a:lnTo>
                  <a:lnTo>
                    <a:pt x="1212" y="6"/>
                  </a:lnTo>
                  <a:lnTo>
                    <a:pt x="1218" y="6"/>
                  </a:lnTo>
                  <a:lnTo>
                    <a:pt x="1224" y="6"/>
                  </a:lnTo>
                  <a:lnTo>
                    <a:pt x="1230" y="6"/>
                  </a:lnTo>
                  <a:lnTo>
                    <a:pt x="1236" y="6"/>
                  </a:lnTo>
                  <a:lnTo>
                    <a:pt x="1242" y="6"/>
                  </a:lnTo>
                  <a:lnTo>
                    <a:pt x="1248" y="6"/>
                  </a:lnTo>
                  <a:lnTo>
                    <a:pt x="1254" y="6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0"/>
                  </a:lnTo>
                  <a:lnTo>
                    <a:pt x="1278" y="0"/>
                  </a:lnTo>
                  <a:lnTo>
                    <a:pt x="1284" y="0"/>
                  </a:lnTo>
                  <a:lnTo>
                    <a:pt x="1290" y="0"/>
                  </a:lnTo>
                  <a:lnTo>
                    <a:pt x="1296" y="0"/>
                  </a:lnTo>
                  <a:lnTo>
                    <a:pt x="1302" y="0"/>
                  </a:lnTo>
                  <a:lnTo>
                    <a:pt x="1308" y="0"/>
                  </a:lnTo>
                  <a:lnTo>
                    <a:pt x="1314" y="0"/>
                  </a:lnTo>
                  <a:lnTo>
                    <a:pt x="1320" y="0"/>
                  </a:lnTo>
                  <a:lnTo>
                    <a:pt x="1326" y="0"/>
                  </a:lnTo>
                  <a:lnTo>
                    <a:pt x="1332" y="0"/>
                  </a:lnTo>
                  <a:lnTo>
                    <a:pt x="1338" y="0"/>
                  </a:lnTo>
                  <a:lnTo>
                    <a:pt x="1344" y="0"/>
                  </a:lnTo>
                  <a:lnTo>
                    <a:pt x="1350" y="0"/>
                  </a:lnTo>
                  <a:lnTo>
                    <a:pt x="1356" y="0"/>
                  </a:lnTo>
                  <a:lnTo>
                    <a:pt x="1362" y="0"/>
                  </a:lnTo>
                  <a:lnTo>
                    <a:pt x="1368" y="0"/>
                  </a:lnTo>
                  <a:lnTo>
                    <a:pt x="1374" y="0"/>
                  </a:lnTo>
                  <a:lnTo>
                    <a:pt x="1380" y="0"/>
                  </a:lnTo>
                  <a:lnTo>
                    <a:pt x="1386" y="6"/>
                  </a:lnTo>
                  <a:lnTo>
                    <a:pt x="1392" y="6"/>
                  </a:lnTo>
                  <a:lnTo>
                    <a:pt x="1398" y="6"/>
                  </a:lnTo>
                  <a:lnTo>
                    <a:pt x="1404" y="6"/>
                  </a:lnTo>
                  <a:lnTo>
                    <a:pt x="1410" y="6"/>
                  </a:lnTo>
                  <a:lnTo>
                    <a:pt x="1416" y="6"/>
                  </a:lnTo>
                  <a:lnTo>
                    <a:pt x="1422" y="6"/>
                  </a:lnTo>
                  <a:lnTo>
                    <a:pt x="1428" y="6"/>
                  </a:lnTo>
                  <a:lnTo>
                    <a:pt x="1434" y="12"/>
                  </a:lnTo>
                  <a:lnTo>
                    <a:pt x="1440" y="12"/>
                  </a:lnTo>
                  <a:lnTo>
                    <a:pt x="1446" y="12"/>
                  </a:lnTo>
                  <a:lnTo>
                    <a:pt x="1452" y="12"/>
                  </a:lnTo>
                  <a:lnTo>
                    <a:pt x="1458" y="12"/>
                  </a:lnTo>
                  <a:lnTo>
                    <a:pt x="1464" y="18"/>
                  </a:lnTo>
                  <a:lnTo>
                    <a:pt x="1470" y="18"/>
                  </a:lnTo>
                  <a:lnTo>
                    <a:pt x="1476" y="18"/>
                  </a:lnTo>
                  <a:lnTo>
                    <a:pt x="1482" y="18"/>
                  </a:lnTo>
                  <a:lnTo>
                    <a:pt x="1488" y="24"/>
                  </a:lnTo>
                  <a:lnTo>
                    <a:pt x="1494" y="24"/>
                  </a:lnTo>
                  <a:lnTo>
                    <a:pt x="1500" y="24"/>
                  </a:lnTo>
                  <a:lnTo>
                    <a:pt x="1506" y="24"/>
                  </a:lnTo>
                  <a:lnTo>
                    <a:pt x="1512" y="30"/>
                  </a:lnTo>
                  <a:lnTo>
                    <a:pt x="1518" y="30"/>
                  </a:lnTo>
                  <a:lnTo>
                    <a:pt x="1524" y="30"/>
                  </a:lnTo>
                  <a:lnTo>
                    <a:pt x="1530" y="36"/>
                  </a:lnTo>
                  <a:lnTo>
                    <a:pt x="1536" y="36"/>
                  </a:lnTo>
                  <a:lnTo>
                    <a:pt x="1542" y="36"/>
                  </a:lnTo>
                  <a:lnTo>
                    <a:pt x="1548" y="42"/>
                  </a:lnTo>
                  <a:lnTo>
                    <a:pt x="1554" y="42"/>
                  </a:lnTo>
                  <a:lnTo>
                    <a:pt x="1560" y="42"/>
                  </a:lnTo>
                  <a:lnTo>
                    <a:pt x="1566" y="48"/>
                  </a:lnTo>
                  <a:lnTo>
                    <a:pt x="1572" y="48"/>
                  </a:lnTo>
                  <a:lnTo>
                    <a:pt x="1578" y="48"/>
                  </a:lnTo>
                  <a:lnTo>
                    <a:pt x="1584" y="54"/>
                  </a:lnTo>
                  <a:lnTo>
                    <a:pt x="1590" y="54"/>
                  </a:lnTo>
                  <a:lnTo>
                    <a:pt x="1596" y="60"/>
                  </a:lnTo>
                  <a:lnTo>
                    <a:pt x="1602" y="60"/>
                  </a:lnTo>
                  <a:lnTo>
                    <a:pt x="1608" y="60"/>
                  </a:lnTo>
                  <a:lnTo>
                    <a:pt x="1614" y="66"/>
                  </a:lnTo>
                  <a:lnTo>
                    <a:pt x="1620" y="66"/>
                  </a:lnTo>
                  <a:lnTo>
                    <a:pt x="1626" y="72"/>
                  </a:lnTo>
                  <a:lnTo>
                    <a:pt x="1632" y="72"/>
                  </a:lnTo>
                  <a:lnTo>
                    <a:pt x="1638" y="78"/>
                  </a:lnTo>
                  <a:lnTo>
                    <a:pt x="1644" y="78"/>
                  </a:lnTo>
                  <a:lnTo>
                    <a:pt x="1650" y="84"/>
                  </a:lnTo>
                  <a:lnTo>
                    <a:pt x="1656" y="84"/>
                  </a:lnTo>
                  <a:lnTo>
                    <a:pt x="1662" y="90"/>
                  </a:lnTo>
                  <a:lnTo>
                    <a:pt x="1668" y="90"/>
                  </a:lnTo>
                  <a:lnTo>
                    <a:pt x="1674" y="96"/>
                  </a:lnTo>
                  <a:lnTo>
                    <a:pt x="1680" y="96"/>
                  </a:lnTo>
                  <a:lnTo>
                    <a:pt x="1686" y="102"/>
                  </a:lnTo>
                  <a:lnTo>
                    <a:pt x="1692" y="102"/>
                  </a:lnTo>
                  <a:lnTo>
                    <a:pt x="1698" y="108"/>
                  </a:lnTo>
                  <a:lnTo>
                    <a:pt x="1704" y="108"/>
                  </a:lnTo>
                  <a:lnTo>
                    <a:pt x="1710" y="114"/>
                  </a:lnTo>
                  <a:lnTo>
                    <a:pt x="1716" y="114"/>
                  </a:lnTo>
                  <a:lnTo>
                    <a:pt x="1716" y="120"/>
                  </a:lnTo>
                  <a:lnTo>
                    <a:pt x="1722" y="120"/>
                  </a:lnTo>
                  <a:lnTo>
                    <a:pt x="1728" y="126"/>
                  </a:lnTo>
                  <a:lnTo>
                    <a:pt x="1734" y="132"/>
                  </a:lnTo>
                  <a:lnTo>
                    <a:pt x="1740" y="132"/>
                  </a:lnTo>
                  <a:lnTo>
                    <a:pt x="1746" y="138"/>
                  </a:lnTo>
                  <a:lnTo>
                    <a:pt x="1752" y="138"/>
                  </a:lnTo>
                  <a:lnTo>
                    <a:pt x="1758" y="144"/>
                  </a:lnTo>
                  <a:lnTo>
                    <a:pt x="1764" y="150"/>
                  </a:lnTo>
                  <a:lnTo>
                    <a:pt x="1770" y="150"/>
                  </a:lnTo>
                  <a:lnTo>
                    <a:pt x="1776" y="156"/>
                  </a:lnTo>
                  <a:lnTo>
                    <a:pt x="1782" y="162"/>
                  </a:lnTo>
                  <a:lnTo>
                    <a:pt x="1788" y="162"/>
                  </a:lnTo>
                  <a:lnTo>
                    <a:pt x="1794" y="168"/>
                  </a:lnTo>
                  <a:lnTo>
                    <a:pt x="1800" y="168"/>
                  </a:lnTo>
                  <a:lnTo>
                    <a:pt x="1806" y="174"/>
                  </a:lnTo>
                  <a:lnTo>
                    <a:pt x="1806" y="180"/>
                  </a:lnTo>
                  <a:lnTo>
                    <a:pt x="1812" y="180"/>
                  </a:lnTo>
                  <a:lnTo>
                    <a:pt x="1818" y="186"/>
                  </a:lnTo>
                  <a:lnTo>
                    <a:pt x="1824" y="192"/>
                  </a:lnTo>
                  <a:lnTo>
                    <a:pt x="1830" y="192"/>
                  </a:lnTo>
                  <a:lnTo>
                    <a:pt x="1836" y="198"/>
                  </a:lnTo>
                  <a:lnTo>
                    <a:pt x="1842" y="198"/>
                  </a:lnTo>
                  <a:lnTo>
                    <a:pt x="1848" y="204"/>
                  </a:lnTo>
                  <a:lnTo>
                    <a:pt x="1848" y="210"/>
                  </a:lnTo>
                  <a:lnTo>
                    <a:pt x="1854" y="210"/>
                  </a:lnTo>
                  <a:lnTo>
                    <a:pt x="1860" y="216"/>
                  </a:lnTo>
                  <a:lnTo>
                    <a:pt x="1866" y="222"/>
                  </a:lnTo>
                  <a:lnTo>
                    <a:pt x="1872" y="228"/>
                  </a:lnTo>
                  <a:lnTo>
                    <a:pt x="1878" y="228"/>
                  </a:lnTo>
                  <a:lnTo>
                    <a:pt x="1884" y="234"/>
                  </a:lnTo>
                  <a:lnTo>
                    <a:pt x="1890" y="240"/>
                  </a:lnTo>
                  <a:lnTo>
                    <a:pt x="1896" y="246"/>
                  </a:lnTo>
                  <a:lnTo>
                    <a:pt x="1902" y="252"/>
                  </a:lnTo>
                  <a:lnTo>
                    <a:pt x="1908" y="258"/>
                  </a:lnTo>
                  <a:lnTo>
                    <a:pt x="1914" y="258"/>
                  </a:lnTo>
                  <a:lnTo>
                    <a:pt x="1920" y="264"/>
                  </a:lnTo>
                  <a:lnTo>
                    <a:pt x="1926" y="270"/>
                  </a:lnTo>
                  <a:lnTo>
                    <a:pt x="1932" y="270"/>
                  </a:lnTo>
                  <a:lnTo>
                    <a:pt x="1938" y="276"/>
                  </a:lnTo>
                  <a:lnTo>
                    <a:pt x="1938" y="282"/>
                  </a:lnTo>
                  <a:lnTo>
                    <a:pt x="1944" y="288"/>
                  </a:lnTo>
                  <a:lnTo>
                    <a:pt x="1950" y="294"/>
                  </a:lnTo>
                  <a:lnTo>
                    <a:pt x="1956" y="294"/>
                  </a:lnTo>
                  <a:lnTo>
                    <a:pt x="1962" y="300"/>
                  </a:lnTo>
                  <a:lnTo>
                    <a:pt x="1968" y="306"/>
                  </a:lnTo>
                  <a:lnTo>
                    <a:pt x="1974" y="312"/>
                  </a:lnTo>
                  <a:lnTo>
                    <a:pt x="1980" y="312"/>
                  </a:lnTo>
                  <a:lnTo>
                    <a:pt x="1980" y="318"/>
                  </a:lnTo>
                  <a:lnTo>
                    <a:pt x="1986" y="324"/>
                  </a:lnTo>
                  <a:lnTo>
                    <a:pt x="1992" y="330"/>
                  </a:lnTo>
                  <a:lnTo>
                    <a:pt x="1998" y="336"/>
                  </a:lnTo>
                  <a:lnTo>
                    <a:pt x="2004" y="342"/>
                  </a:lnTo>
                  <a:lnTo>
                    <a:pt x="2010" y="342"/>
                  </a:lnTo>
                  <a:lnTo>
                    <a:pt x="2016" y="348"/>
                  </a:lnTo>
                  <a:lnTo>
                    <a:pt x="2022" y="354"/>
                  </a:lnTo>
                  <a:lnTo>
                    <a:pt x="2022" y="360"/>
                  </a:lnTo>
                  <a:lnTo>
                    <a:pt x="2028" y="366"/>
                  </a:lnTo>
                  <a:lnTo>
                    <a:pt x="2034" y="372"/>
                  </a:lnTo>
                  <a:lnTo>
                    <a:pt x="2040" y="372"/>
                  </a:lnTo>
                  <a:lnTo>
                    <a:pt x="2046" y="378"/>
                  </a:lnTo>
                  <a:lnTo>
                    <a:pt x="2052" y="384"/>
                  </a:lnTo>
                  <a:lnTo>
                    <a:pt x="2058" y="390"/>
                  </a:lnTo>
                  <a:lnTo>
                    <a:pt x="2064" y="396"/>
                  </a:lnTo>
                  <a:lnTo>
                    <a:pt x="2070" y="402"/>
                  </a:lnTo>
                  <a:lnTo>
                    <a:pt x="2070" y="408"/>
                  </a:lnTo>
                  <a:lnTo>
                    <a:pt x="2076" y="414"/>
                  </a:lnTo>
                  <a:lnTo>
                    <a:pt x="2082" y="414"/>
                  </a:lnTo>
                  <a:lnTo>
                    <a:pt x="2088" y="420"/>
                  </a:lnTo>
                  <a:lnTo>
                    <a:pt x="2094" y="426"/>
                  </a:lnTo>
                  <a:lnTo>
                    <a:pt x="2100" y="432"/>
                  </a:lnTo>
                  <a:lnTo>
                    <a:pt x="2106" y="438"/>
                  </a:lnTo>
                  <a:lnTo>
                    <a:pt x="2112" y="444"/>
                  </a:lnTo>
                  <a:lnTo>
                    <a:pt x="2112" y="450"/>
                  </a:lnTo>
                  <a:lnTo>
                    <a:pt x="2118" y="456"/>
                  </a:lnTo>
                  <a:lnTo>
                    <a:pt x="2124" y="462"/>
                  </a:lnTo>
                  <a:lnTo>
                    <a:pt x="2130" y="468"/>
                  </a:lnTo>
                  <a:lnTo>
                    <a:pt x="2136" y="474"/>
                  </a:lnTo>
                  <a:lnTo>
                    <a:pt x="2142" y="480"/>
                  </a:lnTo>
                  <a:lnTo>
                    <a:pt x="2148" y="480"/>
                  </a:lnTo>
                  <a:lnTo>
                    <a:pt x="2154" y="486"/>
                  </a:lnTo>
                  <a:lnTo>
                    <a:pt x="2154" y="492"/>
                  </a:lnTo>
                  <a:lnTo>
                    <a:pt x="2160" y="498"/>
                  </a:lnTo>
                  <a:lnTo>
                    <a:pt x="2166" y="504"/>
                  </a:lnTo>
                  <a:lnTo>
                    <a:pt x="2172" y="510"/>
                  </a:lnTo>
                  <a:lnTo>
                    <a:pt x="2178" y="516"/>
                  </a:lnTo>
                  <a:lnTo>
                    <a:pt x="2184" y="522"/>
                  </a:lnTo>
                  <a:lnTo>
                    <a:pt x="2190" y="528"/>
                  </a:lnTo>
                  <a:lnTo>
                    <a:pt x="2196" y="534"/>
                  </a:lnTo>
                  <a:lnTo>
                    <a:pt x="2202" y="540"/>
                  </a:lnTo>
                  <a:lnTo>
                    <a:pt x="2202" y="546"/>
                  </a:lnTo>
                  <a:lnTo>
                    <a:pt x="2208" y="552"/>
                  </a:lnTo>
                  <a:lnTo>
                    <a:pt x="2214" y="558"/>
                  </a:lnTo>
                  <a:lnTo>
                    <a:pt x="2220" y="564"/>
                  </a:lnTo>
                  <a:lnTo>
                    <a:pt x="2226" y="570"/>
                  </a:lnTo>
                  <a:lnTo>
                    <a:pt x="2232" y="576"/>
                  </a:lnTo>
                  <a:lnTo>
                    <a:pt x="2238" y="582"/>
                  </a:lnTo>
                  <a:lnTo>
                    <a:pt x="2244" y="588"/>
                  </a:lnTo>
                  <a:lnTo>
                    <a:pt x="2244" y="594"/>
                  </a:lnTo>
                  <a:lnTo>
                    <a:pt x="2250" y="600"/>
                  </a:lnTo>
                  <a:lnTo>
                    <a:pt x="2256" y="606"/>
                  </a:lnTo>
                  <a:lnTo>
                    <a:pt x="2262" y="612"/>
                  </a:lnTo>
                  <a:lnTo>
                    <a:pt x="2268" y="618"/>
                  </a:lnTo>
                  <a:lnTo>
                    <a:pt x="2274" y="624"/>
                  </a:lnTo>
                  <a:lnTo>
                    <a:pt x="2280" y="630"/>
                  </a:lnTo>
                  <a:lnTo>
                    <a:pt x="2286" y="636"/>
                  </a:lnTo>
                  <a:lnTo>
                    <a:pt x="2286" y="642"/>
                  </a:lnTo>
                  <a:lnTo>
                    <a:pt x="2292" y="648"/>
                  </a:lnTo>
                  <a:lnTo>
                    <a:pt x="2298" y="654"/>
                  </a:lnTo>
                  <a:lnTo>
                    <a:pt x="2304" y="660"/>
                  </a:lnTo>
                  <a:lnTo>
                    <a:pt x="2310" y="666"/>
                  </a:lnTo>
                  <a:lnTo>
                    <a:pt x="2316" y="672"/>
                  </a:lnTo>
                  <a:lnTo>
                    <a:pt x="2322" y="684"/>
                  </a:lnTo>
                  <a:lnTo>
                    <a:pt x="2328" y="690"/>
                  </a:lnTo>
                  <a:lnTo>
                    <a:pt x="2334" y="696"/>
                  </a:lnTo>
                  <a:lnTo>
                    <a:pt x="2334" y="702"/>
                  </a:lnTo>
                  <a:lnTo>
                    <a:pt x="2340" y="708"/>
                  </a:lnTo>
                  <a:lnTo>
                    <a:pt x="2346" y="714"/>
                  </a:lnTo>
                  <a:lnTo>
                    <a:pt x="2352" y="720"/>
                  </a:lnTo>
                  <a:lnTo>
                    <a:pt x="2358" y="726"/>
                  </a:lnTo>
                  <a:lnTo>
                    <a:pt x="2364" y="732"/>
                  </a:lnTo>
                  <a:lnTo>
                    <a:pt x="2370" y="738"/>
                  </a:lnTo>
                  <a:lnTo>
                    <a:pt x="2376" y="744"/>
                  </a:lnTo>
                  <a:lnTo>
                    <a:pt x="2376" y="750"/>
                  </a:lnTo>
                  <a:lnTo>
                    <a:pt x="2382" y="756"/>
                  </a:lnTo>
                  <a:lnTo>
                    <a:pt x="2388" y="762"/>
                  </a:lnTo>
                  <a:lnTo>
                    <a:pt x="2394" y="774"/>
                  </a:lnTo>
                  <a:lnTo>
                    <a:pt x="2400" y="780"/>
                  </a:lnTo>
                  <a:lnTo>
                    <a:pt x="2406" y="786"/>
                  </a:lnTo>
                  <a:lnTo>
                    <a:pt x="2412" y="792"/>
                  </a:lnTo>
                  <a:lnTo>
                    <a:pt x="2418" y="798"/>
                  </a:lnTo>
                  <a:lnTo>
                    <a:pt x="2418" y="804"/>
                  </a:lnTo>
                  <a:lnTo>
                    <a:pt x="2424" y="810"/>
                  </a:lnTo>
                  <a:lnTo>
                    <a:pt x="2430" y="816"/>
                  </a:lnTo>
                  <a:lnTo>
                    <a:pt x="2436" y="822"/>
                  </a:lnTo>
                  <a:lnTo>
                    <a:pt x="2442" y="828"/>
                  </a:lnTo>
                  <a:lnTo>
                    <a:pt x="2448" y="834"/>
                  </a:lnTo>
                  <a:lnTo>
                    <a:pt x="2454" y="846"/>
                  </a:lnTo>
                  <a:lnTo>
                    <a:pt x="2460" y="852"/>
                  </a:lnTo>
                  <a:lnTo>
                    <a:pt x="2466" y="858"/>
                  </a:lnTo>
                  <a:lnTo>
                    <a:pt x="2466" y="864"/>
                  </a:lnTo>
                  <a:lnTo>
                    <a:pt x="2472" y="870"/>
                  </a:lnTo>
                  <a:lnTo>
                    <a:pt x="2478" y="876"/>
                  </a:lnTo>
                  <a:lnTo>
                    <a:pt x="2484" y="882"/>
                  </a:lnTo>
                  <a:lnTo>
                    <a:pt x="2490" y="888"/>
                  </a:lnTo>
                  <a:lnTo>
                    <a:pt x="2496" y="894"/>
                  </a:lnTo>
                  <a:lnTo>
                    <a:pt x="2502" y="906"/>
                  </a:lnTo>
                  <a:lnTo>
                    <a:pt x="2508" y="912"/>
                  </a:lnTo>
                  <a:lnTo>
                    <a:pt x="2508" y="918"/>
                  </a:lnTo>
                  <a:lnTo>
                    <a:pt x="2514" y="924"/>
                  </a:lnTo>
                  <a:lnTo>
                    <a:pt x="2520" y="930"/>
                  </a:lnTo>
                  <a:lnTo>
                    <a:pt x="2526" y="936"/>
                  </a:lnTo>
                  <a:lnTo>
                    <a:pt x="2532" y="942"/>
                  </a:lnTo>
                  <a:lnTo>
                    <a:pt x="2538" y="948"/>
                  </a:lnTo>
                  <a:lnTo>
                    <a:pt x="2544" y="960"/>
                  </a:lnTo>
                  <a:lnTo>
                    <a:pt x="2550" y="966"/>
                  </a:lnTo>
                  <a:lnTo>
                    <a:pt x="2550" y="972"/>
                  </a:lnTo>
                  <a:lnTo>
                    <a:pt x="2556" y="978"/>
                  </a:lnTo>
                  <a:lnTo>
                    <a:pt x="2562" y="984"/>
                  </a:lnTo>
                  <a:lnTo>
                    <a:pt x="2568" y="990"/>
                  </a:lnTo>
                  <a:lnTo>
                    <a:pt x="2574" y="996"/>
                  </a:lnTo>
                  <a:lnTo>
                    <a:pt x="2580" y="1002"/>
                  </a:lnTo>
                  <a:lnTo>
                    <a:pt x="2586" y="1014"/>
                  </a:lnTo>
                  <a:lnTo>
                    <a:pt x="2592" y="1020"/>
                  </a:lnTo>
                  <a:lnTo>
                    <a:pt x="2598" y="1026"/>
                  </a:lnTo>
                  <a:lnTo>
                    <a:pt x="2598" y="1032"/>
                  </a:lnTo>
                  <a:lnTo>
                    <a:pt x="2604" y="1038"/>
                  </a:lnTo>
                  <a:lnTo>
                    <a:pt x="2610" y="1044"/>
                  </a:lnTo>
                  <a:lnTo>
                    <a:pt x="2616" y="1050"/>
                  </a:lnTo>
                  <a:lnTo>
                    <a:pt x="2622" y="1062"/>
                  </a:lnTo>
                  <a:lnTo>
                    <a:pt x="2628" y="1068"/>
                  </a:lnTo>
                  <a:lnTo>
                    <a:pt x="2634" y="1074"/>
                  </a:lnTo>
                  <a:lnTo>
                    <a:pt x="2640" y="1080"/>
                  </a:lnTo>
                  <a:lnTo>
                    <a:pt x="2640" y="1086"/>
                  </a:lnTo>
                  <a:lnTo>
                    <a:pt x="2646" y="1092"/>
                  </a:lnTo>
                  <a:lnTo>
                    <a:pt x="2652" y="1098"/>
                  </a:lnTo>
                  <a:lnTo>
                    <a:pt x="2658" y="1104"/>
                  </a:lnTo>
                  <a:lnTo>
                    <a:pt x="2664" y="1116"/>
                  </a:lnTo>
                  <a:lnTo>
                    <a:pt x="2670" y="1122"/>
                  </a:lnTo>
                  <a:lnTo>
                    <a:pt x="2676" y="1128"/>
                  </a:lnTo>
                  <a:lnTo>
                    <a:pt x="2682" y="1134"/>
                  </a:lnTo>
                  <a:lnTo>
                    <a:pt x="2682" y="1140"/>
                  </a:lnTo>
                  <a:lnTo>
                    <a:pt x="2688" y="1146"/>
                  </a:lnTo>
                  <a:lnTo>
                    <a:pt x="2694" y="1152"/>
                  </a:lnTo>
                  <a:lnTo>
                    <a:pt x="2700" y="1164"/>
                  </a:lnTo>
                  <a:lnTo>
                    <a:pt x="2706" y="1170"/>
                  </a:lnTo>
                  <a:lnTo>
                    <a:pt x="2712" y="1176"/>
                  </a:lnTo>
                  <a:lnTo>
                    <a:pt x="2718" y="1182"/>
                  </a:lnTo>
                  <a:lnTo>
                    <a:pt x="2724" y="1188"/>
                  </a:lnTo>
                  <a:lnTo>
                    <a:pt x="2730" y="1194"/>
                  </a:lnTo>
                  <a:lnTo>
                    <a:pt x="2730" y="1200"/>
                  </a:lnTo>
                  <a:lnTo>
                    <a:pt x="2736" y="1206"/>
                  </a:lnTo>
                  <a:lnTo>
                    <a:pt x="2742" y="1218"/>
                  </a:lnTo>
                  <a:lnTo>
                    <a:pt x="2748" y="1224"/>
                  </a:lnTo>
                  <a:lnTo>
                    <a:pt x="2754" y="1230"/>
                  </a:lnTo>
                  <a:lnTo>
                    <a:pt x="2760" y="1236"/>
                  </a:lnTo>
                  <a:lnTo>
                    <a:pt x="2766" y="1242"/>
                  </a:lnTo>
                  <a:lnTo>
                    <a:pt x="2772" y="1248"/>
                  </a:lnTo>
                  <a:lnTo>
                    <a:pt x="2772" y="1254"/>
                  </a:lnTo>
                  <a:lnTo>
                    <a:pt x="2778" y="1260"/>
                  </a:lnTo>
                  <a:lnTo>
                    <a:pt x="2784" y="1272"/>
                  </a:lnTo>
                  <a:lnTo>
                    <a:pt x="2790" y="1278"/>
                  </a:lnTo>
                  <a:lnTo>
                    <a:pt x="2796" y="1284"/>
                  </a:lnTo>
                  <a:lnTo>
                    <a:pt x="2802" y="1290"/>
                  </a:lnTo>
                  <a:lnTo>
                    <a:pt x="2808" y="1296"/>
                  </a:lnTo>
                  <a:lnTo>
                    <a:pt x="2814" y="1302"/>
                  </a:lnTo>
                  <a:lnTo>
                    <a:pt x="2814" y="1308"/>
                  </a:lnTo>
                  <a:lnTo>
                    <a:pt x="2820" y="1314"/>
                  </a:lnTo>
                  <a:lnTo>
                    <a:pt x="2826" y="1320"/>
                  </a:lnTo>
                  <a:lnTo>
                    <a:pt x="2832" y="1332"/>
                  </a:lnTo>
                  <a:lnTo>
                    <a:pt x="2838" y="1338"/>
                  </a:lnTo>
                  <a:lnTo>
                    <a:pt x="2844" y="1344"/>
                  </a:lnTo>
                  <a:lnTo>
                    <a:pt x="2850" y="1350"/>
                  </a:lnTo>
                  <a:lnTo>
                    <a:pt x="2856" y="1356"/>
                  </a:lnTo>
                  <a:lnTo>
                    <a:pt x="2862" y="1362"/>
                  </a:lnTo>
                  <a:lnTo>
                    <a:pt x="2862" y="1368"/>
                  </a:lnTo>
                  <a:lnTo>
                    <a:pt x="2868" y="1374"/>
                  </a:lnTo>
                  <a:lnTo>
                    <a:pt x="2874" y="1380"/>
                  </a:lnTo>
                  <a:lnTo>
                    <a:pt x="2880" y="1386"/>
                  </a:lnTo>
                  <a:lnTo>
                    <a:pt x="2886" y="1392"/>
                  </a:lnTo>
                  <a:lnTo>
                    <a:pt x="2892" y="1404"/>
                  </a:lnTo>
                  <a:lnTo>
                    <a:pt x="2898" y="1410"/>
                  </a:lnTo>
                  <a:lnTo>
                    <a:pt x="2904" y="1416"/>
                  </a:lnTo>
                  <a:lnTo>
                    <a:pt x="2904" y="1422"/>
                  </a:lnTo>
                  <a:lnTo>
                    <a:pt x="2910" y="1428"/>
                  </a:lnTo>
                  <a:lnTo>
                    <a:pt x="2916" y="1434"/>
                  </a:lnTo>
                  <a:lnTo>
                    <a:pt x="2922" y="1440"/>
                  </a:lnTo>
                  <a:lnTo>
                    <a:pt x="2928" y="1446"/>
                  </a:lnTo>
                  <a:lnTo>
                    <a:pt x="2934" y="1452"/>
                  </a:lnTo>
                  <a:lnTo>
                    <a:pt x="2940" y="1458"/>
                  </a:lnTo>
                  <a:lnTo>
                    <a:pt x="2946" y="1464"/>
                  </a:lnTo>
                  <a:lnTo>
                    <a:pt x="2946" y="1470"/>
                  </a:lnTo>
                  <a:lnTo>
                    <a:pt x="2952" y="1476"/>
                  </a:lnTo>
                  <a:lnTo>
                    <a:pt x="2958" y="1482"/>
                  </a:lnTo>
                  <a:lnTo>
                    <a:pt x="2964" y="1494"/>
                  </a:lnTo>
                  <a:lnTo>
                    <a:pt x="2970" y="1500"/>
                  </a:lnTo>
                  <a:lnTo>
                    <a:pt x="2976" y="1506"/>
                  </a:lnTo>
                  <a:lnTo>
                    <a:pt x="2982" y="1512"/>
                  </a:lnTo>
                  <a:lnTo>
                    <a:pt x="2988" y="1518"/>
                  </a:lnTo>
                  <a:lnTo>
                    <a:pt x="2994" y="1524"/>
                  </a:lnTo>
                  <a:lnTo>
                    <a:pt x="2994" y="1530"/>
                  </a:lnTo>
                  <a:lnTo>
                    <a:pt x="3000" y="1536"/>
                  </a:lnTo>
                  <a:lnTo>
                    <a:pt x="3006" y="1542"/>
                  </a:lnTo>
                  <a:lnTo>
                    <a:pt x="3012" y="1548"/>
                  </a:lnTo>
                  <a:lnTo>
                    <a:pt x="3018" y="1554"/>
                  </a:lnTo>
                  <a:lnTo>
                    <a:pt x="3024" y="1560"/>
                  </a:lnTo>
                  <a:lnTo>
                    <a:pt x="3030" y="1566"/>
                  </a:lnTo>
                  <a:lnTo>
                    <a:pt x="3036" y="1572"/>
                  </a:lnTo>
                  <a:lnTo>
                    <a:pt x="3036" y="1578"/>
                  </a:lnTo>
                  <a:lnTo>
                    <a:pt x="3042" y="1584"/>
                  </a:lnTo>
                  <a:lnTo>
                    <a:pt x="3048" y="1590"/>
                  </a:lnTo>
                  <a:lnTo>
                    <a:pt x="3054" y="1596"/>
                  </a:lnTo>
                  <a:lnTo>
                    <a:pt x="3060" y="1602"/>
                  </a:lnTo>
                  <a:lnTo>
                    <a:pt x="3066" y="1608"/>
                  </a:lnTo>
                  <a:lnTo>
                    <a:pt x="3072" y="1614"/>
                  </a:lnTo>
                  <a:lnTo>
                    <a:pt x="3078" y="1620"/>
                  </a:lnTo>
                  <a:lnTo>
                    <a:pt x="3078" y="1626"/>
                  </a:lnTo>
                  <a:lnTo>
                    <a:pt x="3084" y="1632"/>
                  </a:lnTo>
                  <a:lnTo>
                    <a:pt x="3090" y="1638"/>
                  </a:lnTo>
                  <a:lnTo>
                    <a:pt x="3096" y="1644"/>
                  </a:lnTo>
                  <a:lnTo>
                    <a:pt x="3102" y="1650"/>
                  </a:lnTo>
                  <a:lnTo>
                    <a:pt x="3108" y="1656"/>
                  </a:lnTo>
                  <a:lnTo>
                    <a:pt x="3114" y="1662"/>
                  </a:lnTo>
                  <a:lnTo>
                    <a:pt x="3120" y="1668"/>
                  </a:lnTo>
                  <a:lnTo>
                    <a:pt x="3126" y="1674"/>
                  </a:lnTo>
                  <a:lnTo>
                    <a:pt x="3126" y="1680"/>
                  </a:lnTo>
                  <a:lnTo>
                    <a:pt x="3132" y="1686"/>
                  </a:lnTo>
                  <a:lnTo>
                    <a:pt x="3138" y="1686"/>
                  </a:lnTo>
                  <a:lnTo>
                    <a:pt x="3144" y="1692"/>
                  </a:lnTo>
                  <a:lnTo>
                    <a:pt x="3150" y="1698"/>
                  </a:lnTo>
                  <a:lnTo>
                    <a:pt x="3156" y="1704"/>
                  </a:lnTo>
                  <a:lnTo>
                    <a:pt x="3162" y="1710"/>
                  </a:lnTo>
                  <a:lnTo>
                    <a:pt x="3168" y="1716"/>
                  </a:lnTo>
                  <a:lnTo>
                    <a:pt x="3168" y="1722"/>
                  </a:lnTo>
                  <a:lnTo>
                    <a:pt x="3174" y="1722"/>
                  </a:lnTo>
                  <a:lnTo>
                    <a:pt x="3174" y="1728"/>
                  </a:lnTo>
                  <a:lnTo>
                    <a:pt x="3180" y="1734"/>
                  </a:lnTo>
                  <a:lnTo>
                    <a:pt x="3186" y="1740"/>
                  </a:lnTo>
                  <a:lnTo>
                    <a:pt x="3192" y="1746"/>
                  </a:lnTo>
                  <a:lnTo>
                    <a:pt x="3198" y="1752"/>
                  </a:lnTo>
                  <a:lnTo>
                    <a:pt x="3204" y="1752"/>
                  </a:lnTo>
                  <a:lnTo>
                    <a:pt x="3210" y="1758"/>
                  </a:lnTo>
                  <a:lnTo>
                    <a:pt x="3210" y="1764"/>
                  </a:lnTo>
                  <a:lnTo>
                    <a:pt x="3216" y="1770"/>
                  </a:lnTo>
                  <a:lnTo>
                    <a:pt x="3222" y="1776"/>
                  </a:lnTo>
                  <a:lnTo>
                    <a:pt x="3228" y="1782"/>
                  </a:lnTo>
                  <a:lnTo>
                    <a:pt x="3234" y="1788"/>
                  </a:lnTo>
                  <a:lnTo>
                    <a:pt x="3240" y="1794"/>
                  </a:lnTo>
                  <a:lnTo>
                    <a:pt x="3246" y="1794"/>
                  </a:lnTo>
                  <a:lnTo>
                    <a:pt x="3252" y="1800"/>
                  </a:lnTo>
                  <a:lnTo>
                    <a:pt x="3258" y="1806"/>
                  </a:lnTo>
                  <a:lnTo>
                    <a:pt x="3258" y="1812"/>
                  </a:lnTo>
                  <a:lnTo>
                    <a:pt x="3264" y="1818"/>
                  </a:lnTo>
                  <a:lnTo>
                    <a:pt x="3270" y="1824"/>
                  </a:lnTo>
                  <a:lnTo>
                    <a:pt x="3276" y="1824"/>
                  </a:lnTo>
                  <a:lnTo>
                    <a:pt x="3282" y="1830"/>
                  </a:lnTo>
                  <a:lnTo>
                    <a:pt x="3288" y="1836"/>
                  </a:lnTo>
                  <a:lnTo>
                    <a:pt x="3294" y="1842"/>
                  </a:lnTo>
                  <a:lnTo>
                    <a:pt x="3300" y="1848"/>
                  </a:lnTo>
                  <a:lnTo>
                    <a:pt x="3300" y="1854"/>
                  </a:lnTo>
                  <a:lnTo>
                    <a:pt x="3306" y="1854"/>
                  </a:lnTo>
                  <a:lnTo>
                    <a:pt x="3312" y="1860"/>
                  </a:lnTo>
                  <a:lnTo>
                    <a:pt x="3318" y="1866"/>
                  </a:lnTo>
                  <a:lnTo>
                    <a:pt x="3324" y="1872"/>
                  </a:lnTo>
                  <a:lnTo>
                    <a:pt x="3330" y="1872"/>
                  </a:lnTo>
                  <a:lnTo>
                    <a:pt x="3336" y="1878"/>
                  </a:lnTo>
                  <a:lnTo>
                    <a:pt x="3342" y="1884"/>
                  </a:lnTo>
                  <a:lnTo>
                    <a:pt x="3342" y="1890"/>
                  </a:lnTo>
                  <a:lnTo>
                    <a:pt x="3348" y="1896"/>
                  </a:lnTo>
                  <a:lnTo>
                    <a:pt x="3354" y="1896"/>
                  </a:lnTo>
                  <a:lnTo>
                    <a:pt x="3360" y="1902"/>
                  </a:lnTo>
                  <a:lnTo>
                    <a:pt x="3366" y="1908"/>
                  </a:lnTo>
                  <a:lnTo>
                    <a:pt x="3372" y="1908"/>
                  </a:lnTo>
                  <a:lnTo>
                    <a:pt x="3378" y="1914"/>
                  </a:lnTo>
                  <a:lnTo>
                    <a:pt x="3384" y="1920"/>
                  </a:lnTo>
                  <a:lnTo>
                    <a:pt x="3390" y="1926"/>
                  </a:lnTo>
                  <a:lnTo>
                    <a:pt x="3396" y="1932"/>
                  </a:lnTo>
                  <a:lnTo>
                    <a:pt x="3402" y="1938"/>
                  </a:lnTo>
                  <a:lnTo>
                    <a:pt x="3408" y="1938"/>
                  </a:lnTo>
                  <a:lnTo>
                    <a:pt x="3414" y="1944"/>
                  </a:lnTo>
                  <a:lnTo>
                    <a:pt x="3420" y="1950"/>
                  </a:lnTo>
                  <a:lnTo>
                    <a:pt x="3426" y="1956"/>
                  </a:lnTo>
                  <a:lnTo>
                    <a:pt x="3432" y="1956"/>
                  </a:lnTo>
                  <a:lnTo>
                    <a:pt x="3432" y="1962"/>
                  </a:lnTo>
                  <a:lnTo>
                    <a:pt x="3438" y="1968"/>
                  </a:lnTo>
                  <a:lnTo>
                    <a:pt x="3444" y="1968"/>
                  </a:lnTo>
                  <a:lnTo>
                    <a:pt x="3450" y="1974"/>
                  </a:lnTo>
                  <a:lnTo>
                    <a:pt x="3456" y="1974"/>
                  </a:lnTo>
                  <a:lnTo>
                    <a:pt x="3462" y="1980"/>
                  </a:lnTo>
                  <a:lnTo>
                    <a:pt x="3468" y="1986"/>
                  </a:lnTo>
                  <a:lnTo>
                    <a:pt x="3474" y="1986"/>
                  </a:lnTo>
                  <a:lnTo>
                    <a:pt x="3474" y="1992"/>
                  </a:lnTo>
                  <a:lnTo>
                    <a:pt x="3480" y="1998"/>
                  </a:lnTo>
                  <a:lnTo>
                    <a:pt x="3486" y="1998"/>
                  </a:lnTo>
                  <a:lnTo>
                    <a:pt x="3492" y="2004"/>
                  </a:lnTo>
                  <a:lnTo>
                    <a:pt x="3498" y="2004"/>
                  </a:lnTo>
                  <a:lnTo>
                    <a:pt x="3504" y="2010"/>
                  </a:lnTo>
                  <a:lnTo>
                    <a:pt x="3510" y="2016"/>
                  </a:lnTo>
                  <a:lnTo>
                    <a:pt x="3516" y="2016"/>
                  </a:lnTo>
                  <a:lnTo>
                    <a:pt x="3522" y="2022"/>
                  </a:lnTo>
                  <a:lnTo>
                    <a:pt x="3528" y="2028"/>
                  </a:lnTo>
                  <a:lnTo>
                    <a:pt x="3534" y="2028"/>
                  </a:lnTo>
                  <a:lnTo>
                    <a:pt x="3540" y="2034"/>
                  </a:lnTo>
                  <a:lnTo>
                    <a:pt x="3546" y="2034"/>
                  </a:lnTo>
                  <a:lnTo>
                    <a:pt x="3552" y="2040"/>
                  </a:lnTo>
                  <a:lnTo>
                    <a:pt x="3558" y="2046"/>
                  </a:lnTo>
                  <a:lnTo>
                    <a:pt x="3564" y="2046"/>
                  </a:lnTo>
                  <a:lnTo>
                    <a:pt x="3564" y="2052"/>
                  </a:lnTo>
                  <a:lnTo>
                    <a:pt x="3570" y="2052"/>
                  </a:lnTo>
                  <a:lnTo>
                    <a:pt x="3576" y="2058"/>
                  </a:lnTo>
                  <a:lnTo>
                    <a:pt x="3582" y="2058"/>
                  </a:lnTo>
                  <a:lnTo>
                    <a:pt x="3588" y="2064"/>
                  </a:lnTo>
                  <a:lnTo>
                    <a:pt x="3594" y="2064"/>
                  </a:lnTo>
                  <a:lnTo>
                    <a:pt x="3600" y="2070"/>
                  </a:lnTo>
                  <a:lnTo>
                    <a:pt x="3606" y="2070"/>
                  </a:lnTo>
                  <a:lnTo>
                    <a:pt x="3612" y="2076"/>
                  </a:lnTo>
                  <a:lnTo>
                    <a:pt x="3618" y="2076"/>
                  </a:lnTo>
                  <a:lnTo>
                    <a:pt x="3624" y="2082"/>
                  </a:lnTo>
                  <a:lnTo>
                    <a:pt x="3630" y="2082"/>
                  </a:lnTo>
                  <a:lnTo>
                    <a:pt x="3636" y="2088"/>
                  </a:lnTo>
                  <a:lnTo>
                    <a:pt x="3642" y="2088"/>
                  </a:lnTo>
                  <a:lnTo>
                    <a:pt x="3648" y="2094"/>
                  </a:lnTo>
                  <a:lnTo>
                    <a:pt x="3654" y="2094"/>
                  </a:lnTo>
                  <a:lnTo>
                    <a:pt x="3660" y="2100"/>
                  </a:lnTo>
                  <a:lnTo>
                    <a:pt x="3666" y="2100"/>
                  </a:lnTo>
                  <a:lnTo>
                    <a:pt x="3672" y="2106"/>
                  </a:lnTo>
                  <a:lnTo>
                    <a:pt x="3678" y="2106"/>
                  </a:lnTo>
                  <a:lnTo>
                    <a:pt x="3684" y="2106"/>
                  </a:lnTo>
                  <a:lnTo>
                    <a:pt x="3690" y="2112"/>
                  </a:lnTo>
                  <a:lnTo>
                    <a:pt x="3696" y="2112"/>
                  </a:lnTo>
                  <a:lnTo>
                    <a:pt x="3702" y="2112"/>
                  </a:lnTo>
                  <a:lnTo>
                    <a:pt x="3702" y="2118"/>
                  </a:lnTo>
                  <a:lnTo>
                    <a:pt x="3708" y="2118"/>
                  </a:lnTo>
                  <a:lnTo>
                    <a:pt x="3714" y="2118"/>
                  </a:lnTo>
                  <a:lnTo>
                    <a:pt x="3720" y="2124"/>
                  </a:lnTo>
                  <a:lnTo>
                    <a:pt x="3726" y="2124"/>
                  </a:lnTo>
                  <a:lnTo>
                    <a:pt x="3732" y="2124"/>
                  </a:lnTo>
                  <a:lnTo>
                    <a:pt x="3738" y="2130"/>
                  </a:lnTo>
                  <a:lnTo>
                    <a:pt x="3744" y="2130"/>
                  </a:lnTo>
                  <a:lnTo>
                    <a:pt x="3750" y="2130"/>
                  </a:lnTo>
                  <a:lnTo>
                    <a:pt x="3756" y="2136"/>
                  </a:lnTo>
                  <a:lnTo>
                    <a:pt x="3762" y="2136"/>
                  </a:lnTo>
                  <a:lnTo>
                    <a:pt x="3768" y="2136"/>
                  </a:lnTo>
                  <a:lnTo>
                    <a:pt x="3774" y="2142"/>
                  </a:lnTo>
                  <a:lnTo>
                    <a:pt x="3780" y="2142"/>
                  </a:lnTo>
                  <a:lnTo>
                    <a:pt x="3786" y="2142"/>
                  </a:lnTo>
                  <a:lnTo>
                    <a:pt x="3792" y="2142"/>
                  </a:lnTo>
                  <a:lnTo>
                    <a:pt x="3798" y="2148"/>
                  </a:lnTo>
                  <a:lnTo>
                    <a:pt x="3804" y="2148"/>
                  </a:lnTo>
                  <a:lnTo>
                    <a:pt x="3810" y="2148"/>
                  </a:lnTo>
                  <a:lnTo>
                    <a:pt x="3816" y="2148"/>
                  </a:lnTo>
                  <a:lnTo>
                    <a:pt x="3822" y="2154"/>
                  </a:lnTo>
                  <a:lnTo>
                    <a:pt x="3828" y="2154"/>
                  </a:lnTo>
                  <a:lnTo>
                    <a:pt x="3834" y="2154"/>
                  </a:lnTo>
                  <a:lnTo>
                    <a:pt x="3840" y="2154"/>
                  </a:lnTo>
                  <a:lnTo>
                    <a:pt x="3846" y="2154"/>
                  </a:lnTo>
                  <a:lnTo>
                    <a:pt x="3852" y="2160"/>
                  </a:lnTo>
                  <a:lnTo>
                    <a:pt x="3858" y="2160"/>
                  </a:lnTo>
                  <a:lnTo>
                    <a:pt x="3864" y="2160"/>
                  </a:lnTo>
                  <a:lnTo>
                    <a:pt x="3870" y="2160"/>
                  </a:lnTo>
                  <a:lnTo>
                    <a:pt x="3876" y="2160"/>
                  </a:lnTo>
                  <a:lnTo>
                    <a:pt x="3882" y="2160"/>
                  </a:lnTo>
                  <a:lnTo>
                    <a:pt x="3888" y="2160"/>
                  </a:lnTo>
                  <a:lnTo>
                    <a:pt x="3894" y="2160"/>
                  </a:lnTo>
                  <a:lnTo>
                    <a:pt x="3900" y="2166"/>
                  </a:lnTo>
                  <a:lnTo>
                    <a:pt x="3906" y="2166"/>
                  </a:lnTo>
                  <a:lnTo>
                    <a:pt x="3912" y="2166"/>
                  </a:lnTo>
                  <a:lnTo>
                    <a:pt x="3918" y="2166"/>
                  </a:lnTo>
                  <a:lnTo>
                    <a:pt x="3924" y="2166"/>
                  </a:lnTo>
                  <a:lnTo>
                    <a:pt x="3930" y="2166"/>
                  </a:lnTo>
                  <a:lnTo>
                    <a:pt x="3936" y="2166"/>
                  </a:lnTo>
                  <a:lnTo>
                    <a:pt x="3942" y="2166"/>
                  </a:lnTo>
                  <a:lnTo>
                    <a:pt x="3948" y="2166"/>
                  </a:lnTo>
                  <a:lnTo>
                    <a:pt x="3954" y="2166"/>
                  </a:lnTo>
                  <a:lnTo>
                    <a:pt x="3960" y="2166"/>
                  </a:lnTo>
                  <a:lnTo>
                    <a:pt x="3966" y="2166"/>
                  </a:lnTo>
                  <a:lnTo>
                    <a:pt x="3972" y="2166"/>
                  </a:lnTo>
                  <a:lnTo>
                    <a:pt x="3978" y="2166"/>
                  </a:lnTo>
                  <a:lnTo>
                    <a:pt x="3984" y="2166"/>
                  </a:lnTo>
                  <a:lnTo>
                    <a:pt x="3990" y="2166"/>
                  </a:lnTo>
                  <a:lnTo>
                    <a:pt x="3996" y="2166"/>
                  </a:lnTo>
                  <a:lnTo>
                    <a:pt x="4002" y="2166"/>
                  </a:lnTo>
                  <a:lnTo>
                    <a:pt x="4008" y="2166"/>
                  </a:lnTo>
                  <a:lnTo>
                    <a:pt x="4014" y="2166"/>
                  </a:lnTo>
                  <a:lnTo>
                    <a:pt x="4020" y="2166"/>
                  </a:lnTo>
                  <a:lnTo>
                    <a:pt x="4026" y="2160"/>
                  </a:lnTo>
                  <a:lnTo>
                    <a:pt x="4032" y="2160"/>
                  </a:lnTo>
                  <a:lnTo>
                    <a:pt x="4038" y="2160"/>
                  </a:lnTo>
                  <a:lnTo>
                    <a:pt x="4044" y="2160"/>
                  </a:lnTo>
                  <a:lnTo>
                    <a:pt x="4050" y="2160"/>
                  </a:lnTo>
                  <a:lnTo>
                    <a:pt x="4056" y="2160"/>
                  </a:lnTo>
                  <a:lnTo>
                    <a:pt x="4062" y="2160"/>
                  </a:lnTo>
                  <a:lnTo>
                    <a:pt x="4068" y="2160"/>
                  </a:lnTo>
                  <a:lnTo>
                    <a:pt x="4074" y="2154"/>
                  </a:lnTo>
                  <a:lnTo>
                    <a:pt x="4080" y="2154"/>
                  </a:lnTo>
                  <a:lnTo>
                    <a:pt x="4086" y="2154"/>
                  </a:lnTo>
                  <a:lnTo>
                    <a:pt x="4092" y="2154"/>
                  </a:lnTo>
                  <a:lnTo>
                    <a:pt x="4098" y="2154"/>
                  </a:lnTo>
                  <a:lnTo>
                    <a:pt x="4104" y="2148"/>
                  </a:lnTo>
                  <a:lnTo>
                    <a:pt x="4110" y="2148"/>
                  </a:lnTo>
                  <a:lnTo>
                    <a:pt x="4116" y="2148"/>
                  </a:lnTo>
                  <a:lnTo>
                    <a:pt x="4122" y="2148"/>
                  </a:lnTo>
                  <a:lnTo>
                    <a:pt x="4128" y="2142"/>
                  </a:lnTo>
                  <a:lnTo>
                    <a:pt x="4134" y="2142"/>
                  </a:lnTo>
                  <a:lnTo>
                    <a:pt x="4140" y="2142"/>
                  </a:lnTo>
                  <a:lnTo>
                    <a:pt x="4146" y="2142"/>
                  </a:lnTo>
                  <a:lnTo>
                    <a:pt x="4152" y="2136"/>
                  </a:lnTo>
                  <a:lnTo>
                    <a:pt x="4158" y="2136"/>
                  </a:lnTo>
                  <a:lnTo>
                    <a:pt x="4164" y="2136"/>
                  </a:lnTo>
                  <a:lnTo>
                    <a:pt x="4170" y="2130"/>
                  </a:lnTo>
                  <a:lnTo>
                    <a:pt x="4176" y="2130"/>
                  </a:lnTo>
                  <a:lnTo>
                    <a:pt x="4182" y="2130"/>
                  </a:lnTo>
                  <a:lnTo>
                    <a:pt x="4188" y="2124"/>
                  </a:lnTo>
                  <a:lnTo>
                    <a:pt x="4194" y="2124"/>
                  </a:lnTo>
                  <a:lnTo>
                    <a:pt x="4200" y="2124"/>
                  </a:lnTo>
                  <a:lnTo>
                    <a:pt x="4206" y="2118"/>
                  </a:lnTo>
                  <a:lnTo>
                    <a:pt x="4212" y="2118"/>
                  </a:lnTo>
                  <a:lnTo>
                    <a:pt x="4218" y="2118"/>
                  </a:lnTo>
                  <a:lnTo>
                    <a:pt x="4224" y="2112"/>
                  </a:lnTo>
                  <a:lnTo>
                    <a:pt x="4230" y="2112"/>
                  </a:lnTo>
                  <a:lnTo>
                    <a:pt x="4236" y="2106"/>
                  </a:lnTo>
                  <a:lnTo>
                    <a:pt x="4242" y="2106"/>
                  </a:lnTo>
                  <a:lnTo>
                    <a:pt x="4248" y="2106"/>
                  </a:lnTo>
                  <a:lnTo>
                    <a:pt x="4254" y="2100"/>
                  </a:lnTo>
                  <a:lnTo>
                    <a:pt x="4260" y="2100"/>
                  </a:lnTo>
                  <a:lnTo>
                    <a:pt x="4266" y="2094"/>
                  </a:lnTo>
                  <a:lnTo>
                    <a:pt x="4272" y="2094"/>
                  </a:lnTo>
                  <a:lnTo>
                    <a:pt x="4278" y="2088"/>
                  </a:lnTo>
                  <a:lnTo>
                    <a:pt x="4284" y="2088"/>
                  </a:lnTo>
                  <a:lnTo>
                    <a:pt x="4290" y="2082"/>
                  </a:lnTo>
                  <a:lnTo>
                    <a:pt x="4296" y="2082"/>
                  </a:lnTo>
                  <a:lnTo>
                    <a:pt x="4302" y="2076"/>
                  </a:lnTo>
                  <a:lnTo>
                    <a:pt x="4308" y="2076"/>
                  </a:lnTo>
                  <a:lnTo>
                    <a:pt x="4314" y="2070"/>
                  </a:lnTo>
                  <a:lnTo>
                    <a:pt x="4320" y="2070"/>
                  </a:lnTo>
                  <a:lnTo>
                    <a:pt x="4326" y="2064"/>
                  </a:lnTo>
                  <a:lnTo>
                    <a:pt x="4332" y="2064"/>
                  </a:lnTo>
                  <a:lnTo>
                    <a:pt x="4338" y="2058"/>
                  </a:lnTo>
                  <a:lnTo>
                    <a:pt x="4344" y="2058"/>
                  </a:lnTo>
                  <a:lnTo>
                    <a:pt x="4350" y="2052"/>
                  </a:lnTo>
                  <a:lnTo>
                    <a:pt x="4356" y="2052"/>
                  </a:lnTo>
                  <a:lnTo>
                    <a:pt x="4356" y="2046"/>
                  </a:lnTo>
                  <a:lnTo>
                    <a:pt x="4362" y="2046"/>
                  </a:lnTo>
                  <a:lnTo>
                    <a:pt x="4368" y="2040"/>
                  </a:lnTo>
                  <a:lnTo>
                    <a:pt x="4374" y="2034"/>
                  </a:lnTo>
                  <a:lnTo>
                    <a:pt x="4380" y="2034"/>
                  </a:lnTo>
                  <a:lnTo>
                    <a:pt x="4386" y="2028"/>
                  </a:lnTo>
                  <a:lnTo>
                    <a:pt x="4392" y="2028"/>
                  </a:lnTo>
                  <a:lnTo>
                    <a:pt x="4398" y="2022"/>
                  </a:lnTo>
                  <a:lnTo>
                    <a:pt x="4404" y="2016"/>
                  </a:lnTo>
                  <a:lnTo>
                    <a:pt x="4410" y="2016"/>
                  </a:lnTo>
                  <a:lnTo>
                    <a:pt x="4416" y="2010"/>
                  </a:lnTo>
                  <a:lnTo>
                    <a:pt x="4422" y="2004"/>
                  </a:lnTo>
                  <a:lnTo>
                    <a:pt x="4428" y="2004"/>
                  </a:lnTo>
                  <a:lnTo>
                    <a:pt x="4434" y="1998"/>
                  </a:lnTo>
                  <a:lnTo>
                    <a:pt x="4440" y="1998"/>
                  </a:lnTo>
                  <a:lnTo>
                    <a:pt x="4446" y="1992"/>
                  </a:lnTo>
                  <a:lnTo>
                    <a:pt x="4446" y="1986"/>
                  </a:lnTo>
                  <a:lnTo>
                    <a:pt x="4452" y="1986"/>
                  </a:lnTo>
                  <a:lnTo>
                    <a:pt x="4458" y="1980"/>
                  </a:lnTo>
                  <a:lnTo>
                    <a:pt x="4464" y="1974"/>
                  </a:lnTo>
                  <a:lnTo>
                    <a:pt x="4470" y="1974"/>
                  </a:lnTo>
                  <a:lnTo>
                    <a:pt x="4476" y="1968"/>
                  </a:lnTo>
                  <a:lnTo>
                    <a:pt x="4482" y="1968"/>
                  </a:lnTo>
                  <a:lnTo>
                    <a:pt x="4488" y="1962"/>
                  </a:lnTo>
                  <a:lnTo>
                    <a:pt x="4488" y="1956"/>
                  </a:lnTo>
                  <a:lnTo>
                    <a:pt x="4494" y="1956"/>
                  </a:lnTo>
                  <a:lnTo>
                    <a:pt x="4500" y="1950"/>
                  </a:lnTo>
                  <a:lnTo>
                    <a:pt x="4506" y="1944"/>
                  </a:lnTo>
                  <a:lnTo>
                    <a:pt x="4512" y="1938"/>
                  </a:lnTo>
                  <a:lnTo>
                    <a:pt x="4518" y="1938"/>
                  </a:lnTo>
                  <a:lnTo>
                    <a:pt x="4524" y="1932"/>
                  </a:lnTo>
                  <a:lnTo>
                    <a:pt x="4530" y="1926"/>
                  </a:lnTo>
                  <a:lnTo>
                    <a:pt x="4536" y="1920"/>
                  </a:lnTo>
                  <a:lnTo>
                    <a:pt x="4542" y="1914"/>
                  </a:lnTo>
                  <a:lnTo>
                    <a:pt x="4548" y="1908"/>
                  </a:lnTo>
                  <a:lnTo>
                    <a:pt x="4554" y="1908"/>
                  </a:lnTo>
                  <a:lnTo>
                    <a:pt x="4560" y="1902"/>
                  </a:lnTo>
                  <a:lnTo>
                    <a:pt x="4566" y="1896"/>
                  </a:lnTo>
                  <a:lnTo>
                    <a:pt x="4572" y="1896"/>
                  </a:lnTo>
                  <a:lnTo>
                    <a:pt x="4578" y="1890"/>
                  </a:lnTo>
                  <a:lnTo>
                    <a:pt x="4578" y="1884"/>
                  </a:lnTo>
                  <a:lnTo>
                    <a:pt x="4584" y="1878"/>
                  </a:lnTo>
                  <a:lnTo>
                    <a:pt x="4590" y="1872"/>
                  </a:lnTo>
                  <a:lnTo>
                    <a:pt x="4596" y="1872"/>
                  </a:lnTo>
                  <a:lnTo>
                    <a:pt x="4602" y="1866"/>
                  </a:lnTo>
                  <a:lnTo>
                    <a:pt x="4608" y="1860"/>
                  </a:lnTo>
                  <a:lnTo>
                    <a:pt x="4614" y="1854"/>
                  </a:lnTo>
                  <a:lnTo>
                    <a:pt x="4620" y="1854"/>
                  </a:lnTo>
                  <a:lnTo>
                    <a:pt x="4620" y="1848"/>
                  </a:lnTo>
                  <a:lnTo>
                    <a:pt x="4626" y="1842"/>
                  </a:lnTo>
                  <a:lnTo>
                    <a:pt x="4632" y="1836"/>
                  </a:lnTo>
                  <a:lnTo>
                    <a:pt x="4638" y="1830"/>
                  </a:lnTo>
                  <a:lnTo>
                    <a:pt x="4644" y="1824"/>
                  </a:lnTo>
                  <a:lnTo>
                    <a:pt x="4650" y="1824"/>
                  </a:lnTo>
                  <a:lnTo>
                    <a:pt x="4656" y="1818"/>
                  </a:lnTo>
                  <a:lnTo>
                    <a:pt x="4662" y="1812"/>
                  </a:lnTo>
                  <a:lnTo>
                    <a:pt x="4662" y="1806"/>
                  </a:lnTo>
                  <a:lnTo>
                    <a:pt x="4668" y="1800"/>
                  </a:lnTo>
                  <a:lnTo>
                    <a:pt x="4674" y="1794"/>
                  </a:lnTo>
                  <a:lnTo>
                    <a:pt x="4680" y="1794"/>
                  </a:lnTo>
                  <a:lnTo>
                    <a:pt x="4686" y="1788"/>
                  </a:lnTo>
                  <a:lnTo>
                    <a:pt x="4692" y="1782"/>
                  </a:lnTo>
                  <a:lnTo>
                    <a:pt x="4698" y="1776"/>
                  </a:lnTo>
                  <a:lnTo>
                    <a:pt x="4704" y="1770"/>
                  </a:lnTo>
                  <a:lnTo>
                    <a:pt x="4710" y="1764"/>
                  </a:lnTo>
                  <a:lnTo>
                    <a:pt x="4710" y="1758"/>
                  </a:lnTo>
                  <a:lnTo>
                    <a:pt x="4716" y="1752"/>
                  </a:lnTo>
                  <a:lnTo>
                    <a:pt x="4722" y="1752"/>
                  </a:lnTo>
                  <a:lnTo>
                    <a:pt x="4728" y="1746"/>
                  </a:lnTo>
                  <a:lnTo>
                    <a:pt x="4734" y="1740"/>
                  </a:lnTo>
                  <a:lnTo>
                    <a:pt x="4740" y="1734"/>
                  </a:lnTo>
                  <a:lnTo>
                    <a:pt x="4746" y="1728"/>
                  </a:lnTo>
                  <a:lnTo>
                    <a:pt x="4752" y="1722"/>
                  </a:lnTo>
                  <a:lnTo>
                    <a:pt x="4752" y="1716"/>
                  </a:lnTo>
                  <a:lnTo>
                    <a:pt x="4758" y="1710"/>
                  </a:lnTo>
                  <a:lnTo>
                    <a:pt x="4764" y="1704"/>
                  </a:lnTo>
                  <a:lnTo>
                    <a:pt x="4770" y="1698"/>
                  </a:lnTo>
                  <a:lnTo>
                    <a:pt x="4776" y="1692"/>
                  </a:lnTo>
                  <a:lnTo>
                    <a:pt x="4782" y="1686"/>
                  </a:lnTo>
                  <a:lnTo>
                    <a:pt x="4788" y="1686"/>
                  </a:lnTo>
                  <a:lnTo>
                    <a:pt x="4794" y="1680"/>
                  </a:lnTo>
                  <a:lnTo>
                    <a:pt x="4794" y="1674"/>
                  </a:lnTo>
                  <a:lnTo>
                    <a:pt x="4800" y="1668"/>
                  </a:lnTo>
                  <a:lnTo>
                    <a:pt x="4806" y="1662"/>
                  </a:lnTo>
                  <a:lnTo>
                    <a:pt x="4812" y="1656"/>
                  </a:lnTo>
                  <a:lnTo>
                    <a:pt x="4818" y="1650"/>
                  </a:lnTo>
                  <a:lnTo>
                    <a:pt x="4824" y="1644"/>
                  </a:lnTo>
                  <a:lnTo>
                    <a:pt x="4830" y="1638"/>
                  </a:lnTo>
                  <a:lnTo>
                    <a:pt x="4836" y="1632"/>
                  </a:lnTo>
                  <a:lnTo>
                    <a:pt x="4842" y="1626"/>
                  </a:lnTo>
                  <a:lnTo>
                    <a:pt x="4842" y="1620"/>
                  </a:lnTo>
                  <a:lnTo>
                    <a:pt x="4848" y="1614"/>
                  </a:lnTo>
                  <a:lnTo>
                    <a:pt x="4854" y="1608"/>
                  </a:lnTo>
                  <a:lnTo>
                    <a:pt x="4860" y="1602"/>
                  </a:lnTo>
                  <a:lnTo>
                    <a:pt x="4866" y="1596"/>
                  </a:lnTo>
                  <a:lnTo>
                    <a:pt x="4872" y="1590"/>
                  </a:lnTo>
                  <a:lnTo>
                    <a:pt x="4878" y="1584"/>
                  </a:lnTo>
                  <a:lnTo>
                    <a:pt x="4884" y="1578"/>
                  </a:lnTo>
                  <a:lnTo>
                    <a:pt x="4884" y="1572"/>
                  </a:lnTo>
                  <a:lnTo>
                    <a:pt x="4890" y="1566"/>
                  </a:lnTo>
                  <a:lnTo>
                    <a:pt x="4896" y="1560"/>
                  </a:lnTo>
                  <a:lnTo>
                    <a:pt x="4902" y="1554"/>
                  </a:lnTo>
                  <a:lnTo>
                    <a:pt x="4908" y="1548"/>
                  </a:lnTo>
                  <a:lnTo>
                    <a:pt x="4914" y="1542"/>
                  </a:lnTo>
                  <a:lnTo>
                    <a:pt x="4920" y="1536"/>
                  </a:lnTo>
                  <a:lnTo>
                    <a:pt x="4926" y="1530"/>
                  </a:lnTo>
                  <a:lnTo>
                    <a:pt x="4926" y="1524"/>
                  </a:lnTo>
                  <a:lnTo>
                    <a:pt x="4932" y="1518"/>
                  </a:lnTo>
                  <a:lnTo>
                    <a:pt x="4938" y="1512"/>
                  </a:lnTo>
                  <a:lnTo>
                    <a:pt x="4944" y="1506"/>
                  </a:lnTo>
                  <a:lnTo>
                    <a:pt x="4950" y="1500"/>
                  </a:lnTo>
                  <a:lnTo>
                    <a:pt x="4956" y="1494"/>
                  </a:lnTo>
                  <a:lnTo>
                    <a:pt x="4962" y="1482"/>
                  </a:lnTo>
                  <a:lnTo>
                    <a:pt x="4968" y="1476"/>
                  </a:lnTo>
                  <a:lnTo>
                    <a:pt x="4974" y="1470"/>
                  </a:lnTo>
                  <a:lnTo>
                    <a:pt x="4974" y="1464"/>
                  </a:lnTo>
                  <a:lnTo>
                    <a:pt x="4980" y="1458"/>
                  </a:lnTo>
                  <a:lnTo>
                    <a:pt x="4986" y="1452"/>
                  </a:lnTo>
                  <a:lnTo>
                    <a:pt x="4992" y="1446"/>
                  </a:lnTo>
                  <a:lnTo>
                    <a:pt x="4998" y="1440"/>
                  </a:lnTo>
                  <a:lnTo>
                    <a:pt x="5004" y="1434"/>
                  </a:lnTo>
                  <a:lnTo>
                    <a:pt x="5010" y="1428"/>
                  </a:lnTo>
                  <a:lnTo>
                    <a:pt x="5016" y="1422"/>
                  </a:lnTo>
                  <a:lnTo>
                    <a:pt x="5016" y="1416"/>
                  </a:lnTo>
                  <a:lnTo>
                    <a:pt x="5022" y="1410"/>
                  </a:lnTo>
                  <a:lnTo>
                    <a:pt x="5028" y="1404"/>
                  </a:lnTo>
                  <a:lnTo>
                    <a:pt x="5034" y="1392"/>
                  </a:lnTo>
                  <a:lnTo>
                    <a:pt x="5040" y="1386"/>
                  </a:lnTo>
                  <a:lnTo>
                    <a:pt x="5046" y="1380"/>
                  </a:lnTo>
                  <a:lnTo>
                    <a:pt x="5052" y="1374"/>
                  </a:lnTo>
                  <a:lnTo>
                    <a:pt x="5058" y="1368"/>
                  </a:lnTo>
                  <a:lnTo>
                    <a:pt x="5058" y="1362"/>
                  </a:lnTo>
                  <a:lnTo>
                    <a:pt x="5064" y="1356"/>
                  </a:lnTo>
                  <a:lnTo>
                    <a:pt x="5070" y="1350"/>
                  </a:lnTo>
                  <a:lnTo>
                    <a:pt x="5076" y="1344"/>
                  </a:lnTo>
                  <a:lnTo>
                    <a:pt x="5082" y="1338"/>
                  </a:lnTo>
                  <a:lnTo>
                    <a:pt x="5088" y="1332"/>
                  </a:lnTo>
                  <a:lnTo>
                    <a:pt x="5094" y="1320"/>
                  </a:lnTo>
                  <a:lnTo>
                    <a:pt x="5100" y="1314"/>
                  </a:lnTo>
                  <a:lnTo>
                    <a:pt x="5106" y="1308"/>
                  </a:lnTo>
                  <a:lnTo>
                    <a:pt x="5106" y="1302"/>
                  </a:lnTo>
                  <a:lnTo>
                    <a:pt x="5112" y="1296"/>
                  </a:lnTo>
                  <a:lnTo>
                    <a:pt x="5118" y="1290"/>
                  </a:lnTo>
                  <a:lnTo>
                    <a:pt x="5124" y="1284"/>
                  </a:lnTo>
                  <a:lnTo>
                    <a:pt x="5130" y="1278"/>
                  </a:lnTo>
                  <a:lnTo>
                    <a:pt x="5136" y="1272"/>
                  </a:lnTo>
                  <a:lnTo>
                    <a:pt x="5142" y="1260"/>
                  </a:lnTo>
                  <a:lnTo>
                    <a:pt x="5148" y="1254"/>
                  </a:lnTo>
                  <a:lnTo>
                    <a:pt x="5148" y="1248"/>
                  </a:lnTo>
                  <a:lnTo>
                    <a:pt x="5154" y="1242"/>
                  </a:lnTo>
                  <a:lnTo>
                    <a:pt x="5160" y="1236"/>
                  </a:lnTo>
                  <a:lnTo>
                    <a:pt x="5166" y="1230"/>
                  </a:lnTo>
                  <a:lnTo>
                    <a:pt x="5172" y="1224"/>
                  </a:lnTo>
                  <a:lnTo>
                    <a:pt x="5178" y="1218"/>
                  </a:lnTo>
                  <a:lnTo>
                    <a:pt x="5184" y="1206"/>
                  </a:lnTo>
                  <a:lnTo>
                    <a:pt x="5190" y="1200"/>
                  </a:lnTo>
                  <a:lnTo>
                    <a:pt x="5190" y="1194"/>
                  </a:lnTo>
                  <a:lnTo>
                    <a:pt x="5196" y="1188"/>
                  </a:lnTo>
                  <a:lnTo>
                    <a:pt x="5202" y="1182"/>
                  </a:lnTo>
                  <a:lnTo>
                    <a:pt x="5208" y="1176"/>
                  </a:lnTo>
                  <a:lnTo>
                    <a:pt x="5214" y="1170"/>
                  </a:lnTo>
                  <a:lnTo>
                    <a:pt x="5220" y="1164"/>
                  </a:lnTo>
                  <a:lnTo>
                    <a:pt x="5226" y="1152"/>
                  </a:lnTo>
                  <a:lnTo>
                    <a:pt x="5232" y="1146"/>
                  </a:lnTo>
                  <a:lnTo>
                    <a:pt x="5238" y="1140"/>
                  </a:lnTo>
                  <a:lnTo>
                    <a:pt x="5238" y="1134"/>
                  </a:lnTo>
                  <a:lnTo>
                    <a:pt x="5244" y="1128"/>
                  </a:lnTo>
                  <a:lnTo>
                    <a:pt x="5250" y="1122"/>
                  </a:lnTo>
                  <a:lnTo>
                    <a:pt x="5256" y="1116"/>
                  </a:lnTo>
                  <a:lnTo>
                    <a:pt x="5262" y="1104"/>
                  </a:lnTo>
                  <a:lnTo>
                    <a:pt x="5268" y="1098"/>
                  </a:lnTo>
                  <a:lnTo>
                    <a:pt x="5274" y="1092"/>
                  </a:lnTo>
                  <a:lnTo>
                    <a:pt x="5280" y="1086"/>
                  </a:lnTo>
                  <a:lnTo>
                    <a:pt x="5280" y="108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73" name="Line 24">
              <a:extLst>
                <a:ext uri="{FF2B5EF4-FFF2-40B4-BE49-F238E27FC236}">
                  <a16:creationId xmlns:a16="http://schemas.microsoft.com/office/drawing/2014/main" id="{4A734E7B-D7F9-2F40-A650-64E16DDF0A8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824" y="2159"/>
              <a:ext cx="11" cy="124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74" name="Line 25">
              <a:extLst>
                <a:ext uri="{FF2B5EF4-FFF2-40B4-BE49-F238E27FC236}">
                  <a16:creationId xmlns:a16="http://schemas.microsoft.com/office/drawing/2014/main" id="{958BA3DA-E507-ED4A-88E3-BA891586A7D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76" y="2884"/>
              <a:ext cx="197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32">
            <a:extLst>
              <a:ext uri="{FF2B5EF4-FFF2-40B4-BE49-F238E27FC236}">
                <a16:creationId xmlns:a16="http://schemas.microsoft.com/office/drawing/2014/main" id="{D1BEBDFE-6C24-3048-A621-2BCC0682AB51}"/>
              </a:ext>
            </a:extLst>
          </p:cNvPr>
          <p:cNvGrpSpPr>
            <a:grpSpLocks/>
          </p:cNvGrpSpPr>
          <p:nvPr/>
        </p:nvGrpSpPr>
        <p:grpSpPr bwMode="auto">
          <a:xfrm>
            <a:off x="4464050" y="3213100"/>
            <a:ext cx="2859088" cy="396875"/>
            <a:chOff x="2812" y="2024"/>
            <a:chExt cx="1801" cy="250"/>
          </a:xfrm>
        </p:grpSpPr>
        <p:sp>
          <p:nvSpPr>
            <p:cNvPr id="19470" name="Line 22">
              <a:extLst>
                <a:ext uri="{FF2B5EF4-FFF2-40B4-BE49-F238E27FC236}">
                  <a16:creationId xmlns:a16="http://schemas.microsoft.com/office/drawing/2014/main" id="{44723F7D-ACA4-D143-8B0D-396BED8B5F7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12" y="2274"/>
              <a:ext cx="1611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71" name="Text Box 26">
              <a:extLst>
                <a:ext uri="{FF2B5EF4-FFF2-40B4-BE49-F238E27FC236}">
                  <a16:creationId xmlns:a16="http://schemas.microsoft.com/office/drawing/2014/main" id="{40FAC36A-E380-8440-94A3-80D7D6D6E7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32" y="2024"/>
              <a:ext cx="28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Blip>
                  <a:blip r:embed="rId3"/>
                </a:buBlip>
                <a:defRPr sz="2400" b="1">
                  <a:solidFill>
                    <a:srgbClr val="00007D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Wingdings" pitchFamily="2" charset="2"/>
                <a:buChar char="ü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" altLang="es-ES_tradnl" sz="1800" i="1">
                  <a:solidFill>
                    <a:srgbClr val="FF0000"/>
                  </a:solidFill>
                </a:rPr>
                <a:t>x</a:t>
              </a:r>
              <a:r>
                <a:rPr lang="es-ES" altLang="es-ES_tradnl" sz="1800" i="1" baseline="-25000">
                  <a:solidFill>
                    <a:srgbClr val="FF0000"/>
                  </a:solidFill>
                </a:rPr>
                <a:t>ef</a:t>
              </a:r>
            </a:p>
          </p:txBody>
        </p:sp>
      </p:grpSp>
      <p:grpSp>
        <p:nvGrpSpPr>
          <p:cNvPr id="10" name="Group 33">
            <a:extLst>
              <a:ext uri="{FF2B5EF4-FFF2-40B4-BE49-F238E27FC236}">
                <a16:creationId xmlns:a16="http://schemas.microsoft.com/office/drawing/2014/main" id="{99028222-A39E-2A47-B1CE-4468766EE2BA}"/>
              </a:ext>
            </a:extLst>
          </p:cNvPr>
          <p:cNvGrpSpPr>
            <a:grpSpLocks/>
          </p:cNvGrpSpPr>
          <p:nvPr/>
        </p:nvGrpSpPr>
        <p:grpSpPr bwMode="auto">
          <a:xfrm>
            <a:off x="4500563" y="4868863"/>
            <a:ext cx="3267075" cy="366712"/>
            <a:chOff x="2835" y="3067"/>
            <a:chExt cx="2058" cy="231"/>
          </a:xfrm>
        </p:grpSpPr>
        <p:sp>
          <p:nvSpPr>
            <p:cNvPr id="19468" name="Line 21">
              <a:extLst>
                <a:ext uri="{FF2B5EF4-FFF2-40B4-BE49-F238E27FC236}">
                  <a16:creationId xmlns:a16="http://schemas.microsoft.com/office/drawing/2014/main" id="{9A5BCBEC-C5B9-AB4F-A7F4-B7F6D69E0F7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35" y="3181"/>
              <a:ext cx="1611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69" name="Text Box 27">
              <a:extLst>
                <a:ext uri="{FF2B5EF4-FFF2-40B4-BE49-F238E27FC236}">
                  <a16:creationId xmlns:a16="http://schemas.microsoft.com/office/drawing/2014/main" id="{3B1F7966-3E7E-C942-B039-DD3433E736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13" y="3067"/>
              <a:ext cx="38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Blip>
                  <a:blip r:embed="rId3"/>
                </a:buBlip>
                <a:defRPr sz="2400" b="1">
                  <a:solidFill>
                    <a:srgbClr val="00007D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Wingdings" pitchFamily="2" charset="2"/>
                <a:buChar char="ü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600"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accent2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s-ES" altLang="es-ES_tradnl" sz="1800" i="1">
                  <a:solidFill>
                    <a:schemeClr val="accent2"/>
                  </a:solidFill>
                </a:rPr>
                <a:t>&lt;X&gt;</a:t>
              </a:r>
              <a:endParaRPr lang="es-ES" altLang="es-ES_tradnl" sz="1800" i="1" baseline="-25000">
                <a:solidFill>
                  <a:schemeClr val="accent2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>
            <a:extLst>
              <a:ext uri="{FF2B5EF4-FFF2-40B4-BE49-F238E27FC236}">
                <a16:creationId xmlns:a16="http://schemas.microsoft.com/office/drawing/2014/main" id="{D83EE9A7-74AC-0543-BDD4-D7503BF4BA2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altLang="es-ES_tradnl" dirty="0">
                <a:ea typeface="ＭＳ Ｐゴシック" charset="-128"/>
              </a:rPr>
              <a:t>Análisis armónico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A5D85351-A3E1-3249-AB4E-A37C3C1EAE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2015" y="1160749"/>
            <a:ext cx="8984914" cy="569725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lantill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666699"/>
      </a:accent1>
      <a:accent2>
        <a:srgbClr val="333399"/>
      </a:accent2>
      <a:accent3>
        <a:srgbClr val="FFFFFF"/>
      </a:accent3>
      <a:accent4>
        <a:srgbClr val="000000"/>
      </a:accent4>
      <a:accent5>
        <a:srgbClr val="B8B8CA"/>
      </a:accent5>
      <a:accent6>
        <a:srgbClr val="2D2D8A"/>
      </a:accent6>
      <a:hlink>
        <a:srgbClr val="009999"/>
      </a:hlink>
      <a:folHlink>
        <a:srgbClr val="99CC00"/>
      </a:folHlink>
    </a:clrScheme>
    <a:fontScheme name="Plantill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Plantill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ntill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ntill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ntill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ntill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ntill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ntill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ntill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ntill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ntill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ntill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ntill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ntilla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33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CAADF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ntilla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600CC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AAE2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ntilla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33CC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DADE2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ntilla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00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CAAAF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UPM</Template>
  <TotalTime>1759</TotalTime>
  <Words>433</Words>
  <Application>Microsoft Macintosh PowerPoint</Application>
  <PresentationFormat>On-screen Show (4:3)</PresentationFormat>
  <Paragraphs>147</Paragraphs>
  <Slides>32</Slides>
  <Notes>32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32</vt:i4>
      </vt:variant>
    </vt:vector>
  </HeadingPairs>
  <TitlesOfParts>
    <vt:vector size="42" baseType="lpstr">
      <vt:lpstr>Arial</vt:lpstr>
      <vt:lpstr>Arial Narrow</vt:lpstr>
      <vt:lpstr>Helvetica</vt:lpstr>
      <vt:lpstr>Symbol</vt:lpstr>
      <vt:lpstr>Times New Roman</vt:lpstr>
      <vt:lpstr>Wingdings</vt:lpstr>
      <vt:lpstr>Plantilla</vt:lpstr>
      <vt:lpstr>Equation</vt:lpstr>
      <vt:lpstr>Imagen</vt:lpstr>
      <vt:lpstr>Ecuación</vt:lpstr>
      <vt:lpstr>Repaso conceptos básicos y análisis</vt:lpstr>
      <vt:lpstr>Régimen Permanente</vt:lpstr>
      <vt:lpstr>Régimen Permanente</vt:lpstr>
      <vt:lpstr>Régimen Permanente</vt:lpstr>
      <vt:lpstr>Condición de régimen permanente</vt:lpstr>
      <vt:lpstr>Condición de régimen permanente</vt:lpstr>
      <vt:lpstr>Valor medio y valor eficaz</vt:lpstr>
      <vt:lpstr>Valor medio y valor eficaz</vt:lpstr>
      <vt:lpstr>Análisis armónico</vt:lpstr>
      <vt:lpstr>Descomposición en armónicos</vt:lpstr>
      <vt:lpstr>Descomposición en armónicos</vt:lpstr>
      <vt:lpstr>Distorsión en la corriente de línea</vt:lpstr>
      <vt:lpstr>Distorsión en la corriente de línea</vt:lpstr>
      <vt:lpstr>Potencia media</vt:lpstr>
      <vt:lpstr>Potencia media</vt:lpstr>
      <vt:lpstr>Potencia media</vt:lpstr>
      <vt:lpstr>Potencia media</vt:lpstr>
      <vt:lpstr>Definiciones (I)</vt:lpstr>
      <vt:lpstr>Definiciones (II)</vt:lpstr>
      <vt:lpstr>Ejemplos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Régimen Sinusoidal Permanente</vt:lpstr>
      <vt:lpstr>Régimen Sinusoidal Permanente</vt:lpstr>
      <vt:lpstr>Régimen Sinusoidal Permanente</vt:lpstr>
    </vt:vector>
  </TitlesOfParts>
  <Company>Die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Componentes</dc:title>
  <dc:creator>Jesús A. Oliver</dc:creator>
  <cp:lastModifiedBy>JOSE ANTONIO COBOS MARQUEZ</cp:lastModifiedBy>
  <cp:revision>40</cp:revision>
  <dcterms:created xsi:type="dcterms:W3CDTF">2005-10-06T13:41:10Z</dcterms:created>
  <dcterms:modified xsi:type="dcterms:W3CDTF">2021-02-09T14:04:11Z</dcterms:modified>
</cp:coreProperties>
</file>